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"/>
  </p:notesMasterIdLst>
  <p:sldIdLst>
    <p:sldId id="493" r:id="rId2"/>
  </p:sldIdLst>
  <p:sldSz cx="9144000" cy="5143500" type="screen16x9"/>
  <p:notesSz cx="6797675" cy="9926638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2AC"/>
    <a:srgbClr val="3366FF"/>
    <a:srgbClr val="33CCFF"/>
    <a:srgbClr val="3399FF"/>
    <a:srgbClr val="FF0000"/>
    <a:srgbClr val="CC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6433" autoAdjust="0"/>
  </p:normalViewPr>
  <p:slideViewPr>
    <p:cSldViewPr snapToGrid="0">
      <p:cViewPr>
        <p:scale>
          <a:sx n="80" d="100"/>
          <a:sy n="80" d="100"/>
        </p:scale>
        <p:origin x="-4524" y="-19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AF26A-A7B5-4E05-B675-F5025C2BC411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5152E-49BC-46BB-A182-0EF9A6831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0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470D89-7604-4649-AC97-62AC8911B933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6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8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10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89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81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 i="0">
                <a:solidFill>
                  <a:srgbClr val="2D75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866D-5DF2-449B-AFA8-61D7B919D9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325B2-8DC9-433B-8175-9B3CCBB74CDA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6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1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1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0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5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0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5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8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-3929" y="4033694"/>
            <a:ext cx="9144000" cy="484377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0" y="2896154"/>
            <a:ext cx="9144000" cy="738664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1452" y="1662698"/>
            <a:ext cx="9144000" cy="951133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71519" y="902320"/>
            <a:ext cx="5151886" cy="444563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utoShape 2" descr="https://media.istockphoto.com/vectors/labor-day-a-group-of-people-of-different-professions-vector-id639192874?k=6&amp;m=639192874&amp;s=612x612&amp;w=0&amp;h=ioyR_2AZynAPRuo-ByD8qMsx8zMr6NV8kielWMQiaQU="/>
          <p:cNvSpPr>
            <a:spLocks noChangeAspect="1" noChangeArrowheads="1"/>
          </p:cNvSpPr>
          <p:nvPr/>
        </p:nvSpPr>
        <p:spPr bwMode="auto">
          <a:xfrm>
            <a:off x="367134" y="-3251309"/>
            <a:ext cx="171450" cy="54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45741" y="2311"/>
            <a:ext cx="92278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КАК ПОЛУЧИТЬ СПРАВКУ НА БИРЖЕ </a:t>
            </a:r>
            <a:r>
              <a:rPr lang="ru-RU" sz="2000" b="1" dirty="0">
                <a:solidFill>
                  <a:srgbClr val="C00000"/>
                </a:solidFill>
              </a:rPr>
              <a:t>ТРУДА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ДИСТАНЦИОННО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87400" y="699249"/>
            <a:ext cx="6993467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501" y="3908886"/>
            <a:ext cx="458075" cy="62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 descr="C:\Users\e.korobkova\Desktop\Documents\Екатерина\РАБОЧЕЕ\ПРЕЗЕНТАЦИИ\2020\Инструкции по работе_короновирус\исход\1d78138ad57d487af0c0cb63129efad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8" r="14659"/>
          <a:stretch/>
        </p:blipFill>
        <p:spPr bwMode="auto">
          <a:xfrm>
            <a:off x="8108512" y="2930044"/>
            <a:ext cx="515635" cy="70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04" b="14544"/>
          <a:stretch/>
        </p:blipFill>
        <p:spPr bwMode="auto">
          <a:xfrm>
            <a:off x="91321" y="79787"/>
            <a:ext cx="412854" cy="116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532450" y="897217"/>
            <a:ext cx="39531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Горячая линия: </a:t>
            </a:r>
            <a:r>
              <a:rPr lang="ru-RU" sz="2000" b="1" dirty="0">
                <a:solidFill>
                  <a:srgbClr val="C00000"/>
                </a:solidFill>
              </a:rPr>
              <a:t>8 (800) 350-47-47</a:t>
            </a:r>
          </a:p>
        </p:txBody>
      </p:sp>
      <p:pic>
        <p:nvPicPr>
          <p:cNvPr id="27" name="Picture 2" descr="C:\Users\lyd_anl\Desktop\Екатерина\РАБОЧЕЕ\ПРЕЗЕНТАЦИИ\2018\30.07.2018 - Координационный комитет Ялов\рабочее\4TbL4zGLc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662" y="916267"/>
            <a:ext cx="346133" cy="34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Скругленный прямоугольник 29"/>
          <p:cNvSpPr/>
          <p:nvPr/>
        </p:nvSpPr>
        <p:spPr bwMode="auto">
          <a:xfrm>
            <a:off x="284435" y="1750012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1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659725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Направить запрос </a:t>
            </a:r>
            <a:r>
              <a:rPr lang="ru-RU" dirty="0">
                <a:solidFill>
                  <a:srgbClr val="002060"/>
                </a:solidFill>
              </a:rPr>
              <a:t>в </a:t>
            </a:r>
            <a:r>
              <a:rPr lang="ru-RU" dirty="0" smtClean="0">
                <a:solidFill>
                  <a:srgbClr val="002060"/>
                </a:solidFill>
              </a:rPr>
              <a:t>произвольной форме по электронной почте,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адрес филиала ЦЗН выбрать из списка, размещенного на: </a:t>
            </a:r>
            <a:r>
              <a:rPr lang="en-US" b="1" dirty="0" smtClean="0">
                <a:solidFill>
                  <a:srgbClr val="0000FF"/>
                </a:solidFill>
              </a:rPr>
              <a:t>www.czn47.ru/czn/index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Филиал ЦЗН должен соответствовать району регистрации по паспорту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Указать цель получения справки и контактный номер телефона для связи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284435" y="3006312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2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" y="2930044"/>
            <a:ext cx="9143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После подтверждения сотрудником </a:t>
            </a:r>
            <a:r>
              <a:rPr lang="ru-RU" dirty="0" smtClean="0">
                <a:solidFill>
                  <a:srgbClr val="002060"/>
                </a:solidFill>
              </a:rPr>
              <a:t>Биржи Труда </a:t>
            </a:r>
            <a:r>
              <a:rPr lang="ru-RU" dirty="0">
                <a:solidFill>
                  <a:srgbClr val="002060"/>
                </a:solidFill>
              </a:rPr>
              <a:t>получения запроса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отправить скан-копию/фото </a:t>
            </a:r>
            <a:r>
              <a:rPr lang="ru-RU" dirty="0" smtClean="0">
                <a:solidFill>
                  <a:srgbClr val="002060"/>
                </a:solidFill>
              </a:rPr>
              <a:t>паспорта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разворот с фотографией и разворот с отметкой о регистрации по месту жительства</a:t>
            </a:r>
          </a:p>
        </p:txBody>
      </p:sp>
      <p:pic>
        <p:nvPicPr>
          <p:cNvPr id="1026" name="Picture 2" descr="C:\Users\e.korobkova\Desktop\Documents\Екатерина\РАБОЧЕЕ\ПРЕЗЕНТАЦИИ\2020\Инструкции по работе_короновирус\исход\0_-wZ0qwNw9hIvFh6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601" y="1801051"/>
            <a:ext cx="597338" cy="59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Скругленный прямоугольник 42"/>
          <p:cNvSpPr/>
          <p:nvPr/>
        </p:nvSpPr>
        <p:spPr bwMode="auto">
          <a:xfrm>
            <a:off x="284436" y="4026831"/>
            <a:ext cx="687130" cy="454113"/>
          </a:xfrm>
          <a:prstGeom prst="roundRect">
            <a:avLst>
              <a:gd name="adj" fmla="val 3308"/>
            </a:avLst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00000">
                <a:srgbClr val="DDE9F7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ШАГ 3</a:t>
            </a:r>
            <a:endParaRPr lang="ru-RU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" y="4014273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Получить справку по электронной почте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в течение </a:t>
            </a:r>
            <a:r>
              <a:rPr lang="en-US" dirty="0">
                <a:solidFill>
                  <a:srgbClr val="002060"/>
                </a:solidFill>
              </a:rPr>
              <a:t>5</a:t>
            </a:r>
            <a:r>
              <a:rPr lang="ru-RU" dirty="0" smtClean="0">
                <a:solidFill>
                  <a:srgbClr val="002060"/>
                </a:solidFill>
              </a:rPr>
              <a:t> рабочих дней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9199</TotalTime>
  <Words>95</Words>
  <Application>Microsoft Office PowerPoint</Application>
  <PresentationFormat>Экран (16:9)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4_Тема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</dc:creator>
  <cp:lastModifiedBy>Александр Круглов</cp:lastModifiedBy>
  <cp:revision>916</cp:revision>
  <cp:lastPrinted>2018-02-28T13:41:56Z</cp:lastPrinted>
  <dcterms:created xsi:type="dcterms:W3CDTF">2016-06-29T09:43:34Z</dcterms:created>
  <dcterms:modified xsi:type="dcterms:W3CDTF">2020-04-15T09:05:55Z</dcterms:modified>
</cp:coreProperties>
</file>