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slideLayouts/slideLayout11.xml" ContentType="application/vnd.openxmlformats-officedocument.presentationml.slideLayout+xml"/>
  <Override PartName="/ppt/theme/theme9.xml" ContentType="application/vnd.openxmlformats-officedocument.theme+xml"/>
  <Override PartName="/ppt/slideLayouts/slideLayout12.xml" ContentType="application/vnd.openxmlformats-officedocument.presentationml.slideLayout+xml"/>
  <Override PartName="/ppt/theme/theme10.xml" ContentType="application/vnd.openxmlformats-officedocument.theme+xml"/>
  <Override PartName="/ppt/slideLayouts/slideLayout13.xml" ContentType="application/vnd.openxmlformats-officedocument.presentationml.slideLayout+xml"/>
  <Override PartName="/ppt/theme/theme11.xml" ContentType="application/vnd.openxmlformats-officedocument.theme+xml"/>
  <Override PartName="/ppt/slideLayouts/slideLayout14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4"/>
    <p:sldMasterId id="2147483702" r:id="rId5"/>
    <p:sldMasterId id="2147483705" r:id="rId6"/>
    <p:sldMasterId id="2147483706" r:id="rId7"/>
    <p:sldMasterId id="2147483707" r:id="rId8"/>
    <p:sldMasterId id="2147483708" r:id="rId9"/>
    <p:sldMasterId id="2147483709" r:id="rId10"/>
    <p:sldMasterId id="2147483710" r:id="rId11"/>
    <p:sldMasterId id="2147483711" r:id="rId12"/>
    <p:sldMasterId id="2147483712" r:id="rId13"/>
    <p:sldMasterId id="2147483713" r:id="rId14"/>
    <p:sldMasterId id="2147483714" r:id="rId15"/>
  </p:sldMasterIdLst>
  <p:notesMasterIdLst>
    <p:notesMasterId r:id="rId25"/>
  </p:notesMasterIdLst>
  <p:sldIdLst>
    <p:sldId id="257" r:id="rId16"/>
    <p:sldId id="298" r:id="rId17"/>
    <p:sldId id="284" r:id="rId18"/>
    <p:sldId id="279" r:id="rId19"/>
    <p:sldId id="285" r:id="rId20"/>
    <p:sldId id="287" r:id="rId21"/>
    <p:sldId id="280" r:id="rId22"/>
    <p:sldId id="288" r:id="rId23"/>
    <p:sldId id="28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4488E"/>
    <a:srgbClr val="E9483F"/>
    <a:srgbClr val="1DB8D8"/>
    <a:srgbClr val="FAD700"/>
    <a:srgbClr val="0082C2"/>
    <a:srgbClr val="D52889"/>
    <a:srgbClr val="009882"/>
    <a:srgbClr val="59348B"/>
    <a:srgbClr val="F082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3C45DA-4306-4351-BBE7-40F9B4DA1411}" v="15" dt="2023-10-01T20:36:21.5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80" autoAdjust="0"/>
    <p:restoredTop sz="93792" autoAdjust="0"/>
  </p:normalViewPr>
  <p:slideViewPr>
    <p:cSldViewPr snapToGrid="0" snapToObjects="1">
      <p:cViewPr varScale="1">
        <p:scale>
          <a:sx n="76" d="100"/>
          <a:sy n="76" d="100"/>
        </p:scale>
        <p:origin x="-9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6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9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slide" Target="slides/slide8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4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7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latova, Tatyana" userId="b8f8ef1f-739b-4c67-92ed-f9bd23353076" providerId="ADAL" clId="{B23C45DA-4306-4351-BBE7-40F9B4DA1411}"/>
    <pc:docChg chg="undo redo custSel addSld delSld modSld modMainMaster">
      <pc:chgData name="Bulatova, Tatyana" userId="b8f8ef1f-739b-4c67-92ed-f9bd23353076" providerId="ADAL" clId="{B23C45DA-4306-4351-BBE7-40F9B4DA1411}" dt="2023-10-01T20:36:17.749" v="332" actId="20577"/>
      <pc:docMkLst>
        <pc:docMk/>
      </pc:docMkLst>
      <pc:sldChg chg="addSp delSp modSp mod modTransition modClrScheme chgLayout">
        <pc:chgData name="Bulatova, Tatyana" userId="b8f8ef1f-739b-4c67-92ed-f9bd23353076" providerId="ADAL" clId="{B23C45DA-4306-4351-BBE7-40F9B4DA1411}" dt="2023-10-01T20:36:17.749" v="332" actId="20577"/>
        <pc:sldMkLst>
          <pc:docMk/>
          <pc:sldMk cId="2271459108" sldId="257"/>
        </pc:sldMkLst>
        <pc:spChg chg="add del mod ord">
          <ac:chgData name="Bulatova, Tatyana" userId="b8f8ef1f-739b-4c67-92ed-f9bd23353076" providerId="ADAL" clId="{B23C45DA-4306-4351-BBE7-40F9B4DA1411}" dt="2023-10-01T19:58:18.313" v="5" actId="700"/>
          <ac:spMkLst>
            <pc:docMk/>
            <pc:sldMk cId="2271459108" sldId="257"/>
            <ac:spMk id="2" creationId="{051DA7FB-5005-C83D-63AD-56D123AD52A4}"/>
          </ac:spMkLst>
        </pc:spChg>
        <pc:spChg chg="add mod ord">
          <ac:chgData name="Bulatova, Tatyana" userId="b8f8ef1f-739b-4c67-92ed-f9bd23353076" providerId="ADAL" clId="{B23C45DA-4306-4351-BBE7-40F9B4DA1411}" dt="2023-10-01T20:36:17.749" v="332" actId="20577"/>
          <ac:spMkLst>
            <pc:docMk/>
            <pc:sldMk cId="2271459108" sldId="257"/>
            <ac:spMk id="16" creationId="{2D15A07C-F707-3107-8342-8B2BE48DC8C0}"/>
          </ac:spMkLst>
        </pc:spChg>
        <pc:spChg chg="add del mod">
          <ac:chgData name="Bulatova, Tatyana" userId="b8f8ef1f-739b-4c67-92ed-f9bd23353076" providerId="ADAL" clId="{B23C45DA-4306-4351-BBE7-40F9B4DA1411}" dt="2023-10-01T19:58:39.285" v="8" actId="1076"/>
          <ac:spMkLst>
            <pc:docMk/>
            <pc:sldMk cId="2271459108" sldId="257"/>
            <ac:spMk id="18" creationId="{D67A2F39-91E2-426B-993A-AABBFD2F9563}"/>
          </ac:spMkLst>
        </pc:spChg>
        <pc:grpChg chg="del">
          <ac:chgData name="Bulatova, Tatyana" userId="b8f8ef1f-739b-4c67-92ed-f9bd23353076" providerId="ADAL" clId="{B23C45DA-4306-4351-BBE7-40F9B4DA1411}" dt="2023-10-01T19:57:42.423" v="0" actId="478"/>
          <ac:grpSpMkLst>
            <pc:docMk/>
            <pc:sldMk cId="2271459108" sldId="257"/>
            <ac:grpSpMk id="3" creationId="{00000000-0000-0000-0000-000000000000}"/>
          </ac:grpSpMkLst>
        </pc:grpChg>
        <pc:picChg chg="add del">
          <ac:chgData name="Bulatova, Tatyana" userId="b8f8ef1f-739b-4c67-92ed-f9bd23353076" providerId="ADAL" clId="{B23C45DA-4306-4351-BBE7-40F9B4DA1411}" dt="2023-10-01T19:58:14.412" v="4" actId="26606"/>
          <ac:picMkLst>
            <pc:docMk/>
            <pc:sldMk cId="2271459108" sldId="257"/>
            <ac:picMk id="20" creationId="{1B219859-76E0-C588-939B-401116E761A9}"/>
          </ac:picMkLst>
        </pc:picChg>
        <pc:picChg chg="add mod">
          <ac:chgData name="Bulatova, Tatyana" userId="b8f8ef1f-739b-4c67-92ed-f9bd23353076" providerId="ADAL" clId="{B23C45DA-4306-4351-BBE7-40F9B4DA1411}" dt="2023-10-01T20:16:37.208" v="157" actId="14100"/>
          <ac:picMkLst>
            <pc:docMk/>
            <pc:sldMk cId="2271459108" sldId="257"/>
            <ac:picMk id="21" creationId="{FFC2B29D-9671-2929-0B1F-DF1EC29BD61D}"/>
          </ac:picMkLst>
        </pc:picChg>
      </pc:sldChg>
      <pc:sldChg chg="del">
        <pc:chgData name="Bulatova, Tatyana" userId="b8f8ef1f-739b-4c67-92ed-f9bd23353076" providerId="ADAL" clId="{B23C45DA-4306-4351-BBE7-40F9B4DA1411}" dt="2023-10-01T20:19:14.729" v="182" actId="2696"/>
        <pc:sldMkLst>
          <pc:docMk/>
          <pc:sldMk cId="4153493946" sldId="276"/>
        </pc:sldMkLst>
      </pc:sldChg>
      <pc:sldChg chg="del">
        <pc:chgData name="Bulatova, Tatyana" userId="b8f8ef1f-739b-4c67-92ed-f9bd23353076" providerId="ADAL" clId="{B23C45DA-4306-4351-BBE7-40F9B4DA1411}" dt="2023-10-01T20:01:32.059" v="75" actId="2696"/>
        <pc:sldMkLst>
          <pc:docMk/>
          <pc:sldMk cId="2950798491" sldId="277"/>
        </pc:sldMkLst>
      </pc:sldChg>
      <pc:sldChg chg="modSp mod modNotesTx">
        <pc:chgData name="Bulatova, Tatyana" userId="b8f8ef1f-739b-4c67-92ed-f9bd23353076" providerId="ADAL" clId="{B23C45DA-4306-4351-BBE7-40F9B4DA1411}" dt="2023-10-01T20:31:36.394" v="258" actId="20577"/>
        <pc:sldMkLst>
          <pc:docMk/>
          <pc:sldMk cId="4265211815" sldId="279"/>
        </pc:sldMkLst>
        <pc:spChg chg="mod">
          <ac:chgData name="Bulatova, Tatyana" userId="b8f8ef1f-739b-4c67-92ed-f9bd23353076" providerId="ADAL" clId="{B23C45DA-4306-4351-BBE7-40F9B4DA1411}" dt="2023-10-01T20:31:36.394" v="258" actId="20577"/>
          <ac:spMkLst>
            <pc:docMk/>
            <pc:sldMk cId="4265211815" sldId="279"/>
            <ac:spMk id="2" creationId="{00000000-0000-0000-0000-000000000000}"/>
          </ac:spMkLst>
        </pc:spChg>
      </pc:sldChg>
      <pc:sldChg chg="delSp modSp mod">
        <pc:chgData name="Bulatova, Tatyana" userId="b8f8ef1f-739b-4c67-92ed-f9bd23353076" providerId="ADAL" clId="{B23C45DA-4306-4351-BBE7-40F9B4DA1411}" dt="2023-10-01T20:29:57.170" v="212" actId="478"/>
        <pc:sldMkLst>
          <pc:docMk/>
          <pc:sldMk cId="1214555528" sldId="284"/>
        </pc:sldMkLst>
        <pc:spChg chg="mod">
          <ac:chgData name="Bulatova, Tatyana" userId="b8f8ef1f-739b-4c67-92ed-f9bd23353076" providerId="ADAL" clId="{B23C45DA-4306-4351-BBE7-40F9B4DA1411}" dt="2023-10-01T20:19:51.065" v="186" actId="1076"/>
          <ac:spMkLst>
            <pc:docMk/>
            <pc:sldMk cId="1214555528" sldId="284"/>
            <ac:spMk id="261122" creationId="{00000000-0000-0000-0000-000000000000}"/>
          </ac:spMkLst>
        </pc:spChg>
        <pc:spChg chg="mod">
          <ac:chgData name="Bulatova, Tatyana" userId="b8f8ef1f-739b-4c67-92ed-f9bd23353076" providerId="ADAL" clId="{B23C45DA-4306-4351-BBE7-40F9B4DA1411}" dt="2023-10-01T20:22:45.970" v="211" actId="20577"/>
          <ac:spMkLst>
            <pc:docMk/>
            <pc:sldMk cId="1214555528" sldId="284"/>
            <ac:spMk id="261123" creationId="{00000000-0000-0000-0000-000000000000}"/>
          </ac:spMkLst>
        </pc:spChg>
        <pc:picChg chg="del mod">
          <ac:chgData name="Bulatova, Tatyana" userId="b8f8ef1f-739b-4c67-92ed-f9bd23353076" providerId="ADAL" clId="{B23C45DA-4306-4351-BBE7-40F9B4DA1411}" dt="2023-10-01T20:29:57.170" v="212" actId="478"/>
          <ac:picMkLst>
            <pc:docMk/>
            <pc:sldMk cId="1214555528" sldId="284"/>
            <ac:picMk id="1025" creationId="{EB8D2BB9-76EB-859A-8F2D-63D2A64AE0EB}"/>
          </ac:picMkLst>
        </pc:picChg>
        <pc:picChg chg="mod">
          <ac:chgData name="Bulatova, Tatyana" userId="b8f8ef1f-739b-4c67-92ed-f9bd23353076" providerId="ADAL" clId="{B23C45DA-4306-4351-BBE7-40F9B4DA1411}" dt="2023-10-01T20:19:47.554" v="185" actId="1076"/>
          <ac:picMkLst>
            <pc:docMk/>
            <pc:sldMk cId="1214555528" sldId="284"/>
            <ac:picMk id="261124" creationId="{00000000-0000-0000-0000-000000000000}"/>
          </ac:picMkLst>
        </pc:picChg>
      </pc:sldChg>
      <pc:sldChg chg="modSp mod">
        <pc:chgData name="Bulatova, Tatyana" userId="b8f8ef1f-739b-4c67-92ed-f9bd23353076" providerId="ADAL" clId="{B23C45DA-4306-4351-BBE7-40F9B4DA1411}" dt="2023-10-01T20:32:30.805" v="291" actId="6549"/>
        <pc:sldMkLst>
          <pc:docMk/>
          <pc:sldMk cId="3036754605" sldId="285"/>
        </pc:sldMkLst>
        <pc:spChg chg="mod">
          <ac:chgData name="Bulatova, Tatyana" userId="b8f8ef1f-739b-4c67-92ed-f9bd23353076" providerId="ADAL" clId="{B23C45DA-4306-4351-BBE7-40F9B4DA1411}" dt="2023-10-01T20:21:04.659" v="193" actId="1076"/>
          <ac:spMkLst>
            <pc:docMk/>
            <pc:sldMk cId="3036754605" sldId="285"/>
            <ac:spMk id="9" creationId="{4E06AD07-9061-45FC-A10E-0CB4AD739813}"/>
          </ac:spMkLst>
        </pc:spChg>
        <pc:spChg chg="mod">
          <ac:chgData name="Bulatova, Tatyana" userId="b8f8ef1f-739b-4c67-92ed-f9bd23353076" providerId="ADAL" clId="{B23C45DA-4306-4351-BBE7-40F9B4DA1411}" dt="2023-10-01T20:20:55.107" v="191" actId="27636"/>
          <ac:spMkLst>
            <pc:docMk/>
            <pc:sldMk cId="3036754605" sldId="285"/>
            <ac:spMk id="262146" creationId="{00000000-0000-0000-0000-000000000000}"/>
          </ac:spMkLst>
        </pc:spChg>
        <pc:spChg chg="mod">
          <ac:chgData name="Bulatova, Tatyana" userId="b8f8ef1f-739b-4c67-92ed-f9bd23353076" providerId="ADAL" clId="{B23C45DA-4306-4351-BBE7-40F9B4DA1411}" dt="2023-10-01T20:21:44.898" v="207" actId="1076"/>
          <ac:spMkLst>
            <pc:docMk/>
            <pc:sldMk cId="3036754605" sldId="285"/>
            <ac:spMk id="262147" creationId="{00000000-0000-0000-0000-000000000000}"/>
          </ac:spMkLst>
        </pc:spChg>
        <pc:spChg chg="mod">
          <ac:chgData name="Bulatova, Tatyana" userId="b8f8ef1f-739b-4c67-92ed-f9bd23353076" providerId="ADAL" clId="{B23C45DA-4306-4351-BBE7-40F9B4DA1411}" dt="2023-10-01T20:32:30.805" v="291" actId="6549"/>
          <ac:spMkLst>
            <pc:docMk/>
            <pc:sldMk cId="3036754605" sldId="285"/>
            <ac:spMk id="262148" creationId="{00000000-0000-0000-0000-000000000000}"/>
          </ac:spMkLst>
        </pc:spChg>
        <pc:spChg chg="mod">
          <ac:chgData name="Bulatova, Tatyana" userId="b8f8ef1f-739b-4c67-92ed-f9bd23353076" providerId="ADAL" clId="{B23C45DA-4306-4351-BBE7-40F9B4DA1411}" dt="2023-10-01T20:32:11.978" v="283" actId="20577"/>
          <ac:spMkLst>
            <pc:docMk/>
            <pc:sldMk cId="3036754605" sldId="285"/>
            <ac:spMk id="262149" creationId="{00000000-0000-0000-0000-000000000000}"/>
          </ac:spMkLst>
        </pc:spChg>
        <pc:spChg chg="mod">
          <ac:chgData name="Bulatova, Tatyana" userId="b8f8ef1f-739b-4c67-92ed-f9bd23353076" providerId="ADAL" clId="{B23C45DA-4306-4351-BBE7-40F9B4DA1411}" dt="2023-10-01T20:20:59.149" v="192" actId="1076"/>
          <ac:spMkLst>
            <pc:docMk/>
            <pc:sldMk cId="3036754605" sldId="285"/>
            <ac:spMk id="262151" creationId="{00000000-0000-0000-0000-000000000000}"/>
          </ac:spMkLst>
        </pc:spChg>
      </pc:sldChg>
      <pc:sldChg chg="del">
        <pc:chgData name="Bulatova, Tatyana" userId="b8f8ef1f-739b-4c67-92ed-f9bd23353076" providerId="ADAL" clId="{B23C45DA-4306-4351-BBE7-40F9B4DA1411}" dt="2023-10-01T20:34:30.027" v="297" actId="2696"/>
        <pc:sldMkLst>
          <pc:docMk/>
          <pc:sldMk cId="790849049" sldId="290"/>
        </pc:sldMkLst>
      </pc:sldChg>
      <pc:sldChg chg="del">
        <pc:chgData name="Bulatova, Tatyana" userId="b8f8ef1f-739b-4c67-92ed-f9bd23353076" providerId="ADAL" clId="{B23C45DA-4306-4351-BBE7-40F9B4DA1411}" dt="2023-10-01T20:34:11.201" v="294" actId="2696"/>
        <pc:sldMkLst>
          <pc:docMk/>
          <pc:sldMk cId="3857131006" sldId="291"/>
        </pc:sldMkLst>
      </pc:sldChg>
      <pc:sldChg chg="del">
        <pc:chgData name="Bulatova, Tatyana" userId="b8f8ef1f-739b-4c67-92ed-f9bd23353076" providerId="ADAL" clId="{B23C45DA-4306-4351-BBE7-40F9B4DA1411}" dt="2023-10-01T20:34:25.605" v="296" actId="2696"/>
        <pc:sldMkLst>
          <pc:docMk/>
          <pc:sldMk cId="487447283" sldId="292"/>
        </pc:sldMkLst>
      </pc:sldChg>
      <pc:sldChg chg="del">
        <pc:chgData name="Bulatova, Tatyana" userId="b8f8ef1f-739b-4c67-92ed-f9bd23353076" providerId="ADAL" clId="{B23C45DA-4306-4351-BBE7-40F9B4DA1411}" dt="2023-10-01T20:34:03.961" v="293" actId="2696"/>
        <pc:sldMkLst>
          <pc:docMk/>
          <pc:sldMk cId="291135076" sldId="293"/>
        </pc:sldMkLst>
      </pc:sldChg>
      <pc:sldChg chg="del">
        <pc:chgData name="Bulatova, Tatyana" userId="b8f8ef1f-739b-4c67-92ed-f9bd23353076" providerId="ADAL" clId="{B23C45DA-4306-4351-BBE7-40F9B4DA1411}" dt="2023-10-01T20:34:19.495" v="295" actId="2696"/>
        <pc:sldMkLst>
          <pc:docMk/>
          <pc:sldMk cId="2933225904" sldId="294"/>
        </pc:sldMkLst>
      </pc:sldChg>
      <pc:sldChg chg="modSp mod setBg">
        <pc:chgData name="Bulatova, Tatyana" userId="b8f8ef1f-739b-4c67-92ed-f9bd23353076" providerId="ADAL" clId="{B23C45DA-4306-4351-BBE7-40F9B4DA1411}" dt="2023-10-01T20:18:12.500" v="181" actId="108"/>
        <pc:sldMkLst>
          <pc:docMk/>
          <pc:sldMk cId="1749763009" sldId="298"/>
        </pc:sldMkLst>
        <pc:spChg chg="mod">
          <ac:chgData name="Bulatova, Tatyana" userId="b8f8ef1f-739b-4c67-92ed-f9bd23353076" providerId="ADAL" clId="{B23C45DA-4306-4351-BBE7-40F9B4DA1411}" dt="2023-10-01T20:14:28.539" v="145" actId="1076"/>
          <ac:spMkLst>
            <pc:docMk/>
            <pc:sldMk cId="1749763009" sldId="298"/>
            <ac:spMk id="4" creationId="{00000000-0000-0000-0000-000000000000}"/>
          </ac:spMkLst>
        </pc:spChg>
        <pc:spChg chg="mod">
          <ac:chgData name="Bulatova, Tatyana" userId="b8f8ef1f-739b-4c67-92ed-f9bd23353076" providerId="ADAL" clId="{B23C45DA-4306-4351-BBE7-40F9B4DA1411}" dt="2023-10-01T20:03:23.879" v="111" actId="20577"/>
          <ac:spMkLst>
            <pc:docMk/>
            <pc:sldMk cId="1749763009" sldId="298"/>
            <ac:spMk id="17" creationId="{00000000-0000-0000-0000-000000000000}"/>
          </ac:spMkLst>
        </pc:spChg>
        <pc:spChg chg="mod">
          <ac:chgData name="Bulatova, Tatyana" userId="b8f8ef1f-739b-4c67-92ed-f9bd23353076" providerId="ADAL" clId="{B23C45DA-4306-4351-BBE7-40F9B4DA1411}" dt="2023-10-01T20:04:09.194" v="136" actId="20577"/>
          <ac:spMkLst>
            <pc:docMk/>
            <pc:sldMk cId="1749763009" sldId="298"/>
            <ac:spMk id="18" creationId="{00000000-0000-0000-0000-000000000000}"/>
          </ac:spMkLst>
        </pc:spChg>
        <pc:spChg chg="mod">
          <ac:chgData name="Bulatova, Tatyana" userId="b8f8ef1f-739b-4c67-92ed-f9bd23353076" providerId="ADAL" clId="{B23C45DA-4306-4351-BBE7-40F9B4DA1411}" dt="2023-10-01T20:18:12.500" v="181" actId="108"/>
          <ac:spMkLst>
            <pc:docMk/>
            <pc:sldMk cId="1749763009" sldId="298"/>
            <ac:spMk id="27" creationId="{00000000-0000-0000-0000-000000000000}"/>
          </ac:spMkLst>
        </pc:spChg>
        <pc:spChg chg="mod">
          <ac:chgData name="Bulatova, Tatyana" userId="b8f8ef1f-739b-4c67-92ed-f9bd23353076" providerId="ADAL" clId="{B23C45DA-4306-4351-BBE7-40F9B4DA1411}" dt="2023-10-01T20:17:59.240" v="178" actId="255"/>
          <ac:spMkLst>
            <pc:docMk/>
            <pc:sldMk cId="1749763009" sldId="298"/>
            <ac:spMk id="29" creationId="{00000000-0000-0000-0000-000000000000}"/>
          </ac:spMkLst>
        </pc:spChg>
        <pc:spChg chg="mod">
          <ac:chgData name="Bulatova, Tatyana" userId="b8f8ef1f-739b-4c67-92ed-f9bd23353076" providerId="ADAL" clId="{B23C45DA-4306-4351-BBE7-40F9B4DA1411}" dt="2023-10-01T20:17:23.910" v="168" actId="1076"/>
          <ac:spMkLst>
            <pc:docMk/>
            <pc:sldMk cId="1749763009" sldId="298"/>
            <ac:spMk id="31" creationId="{00000000-0000-0000-0000-000000000000}"/>
          </ac:spMkLst>
        </pc:spChg>
        <pc:spChg chg="mod">
          <ac:chgData name="Bulatova, Tatyana" userId="b8f8ef1f-739b-4c67-92ed-f9bd23353076" providerId="ADAL" clId="{B23C45DA-4306-4351-BBE7-40F9B4DA1411}" dt="2023-10-01T20:18:10.275" v="180" actId="108"/>
          <ac:spMkLst>
            <pc:docMk/>
            <pc:sldMk cId="1749763009" sldId="298"/>
            <ac:spMk id="32" creationId="{00000000-0000-0000-0000-000000000000}"/>
          </ac:spMkLst>
        </pc:spChg>
        <pc:spChg chg="mod">
          <ac:chgData name="Bulatova, Tatyana" userId="b8f8ef1f-739b-4c67-92ed-f9bd23353076" providerId="ADAL" clId="{B23C45DA-4306-4351-BBE7-40F9B4DA1411}" dt="2023-10-01T20:16:59.887" v="160" actId="1076"/>
          <ac:spMkLst>
            <pc:docMk/>
            <pc:sldMk cId="1749763009" sldId="298"/>
            <ac:spMk id="33" creationId="{00000000-0000-0000-0000-000000000000}"/>
          </ac:spMkLst>
        </pc:spChg>
        <pc:spChg chg="mod">
          <ac:chgData name="Bulatova, Tatyana" userId="b8f8ef1f-739b-4c67-92ed-f9bd23353076" providerId="ADAL" clId="{B23C45DA-4306-4351-BBE7-40F9B4DA1411}" dt="2023-10-01T20:17:37.035" v="172" actId="14100"/>
          <ac:spMkLst>
            <pc:docMk/>
            <pc:sldMk cId="1749763009" sldId="298"/>
            <ac:spMk id="35" creationId="{00000000-0000-0000-0000-000000000000}"/>
          </ac:spMkLst>
        </pc:spChg>
        <pc:spChg chg="mod">
          <ac:chgData name="Bulatova, Tatyana" userId="b8f8ef1f-739b-4c67-92ed-f9bd23353076" providerId="ADAL" clId="{B23C45DA-4306-4351-BBE7-40F9B4DA1411}" dt="2023-10-01T20:14:26.243" v="144" actId="1076"/>
          <ac:spMkLst>
            <pc:docMk/>
            <pc:sldMk cId="1749763009" sldId="298"/>
            <ac:spMk id="40" creationId="{00000000-0000-0000-0000-000000000000}"/>
          </ac:spMkLst>
        </pc:spChg>
        <pc:grpChg chg="mod">
          <ac:chgData name="Bulatova, Tatyana" userId="b8f8ef1f-739b-4c67-92ed-f9bd23353076" providerId="ADAL" clId="{B23C45DA-4306-4351-BBE7-40F9B4DA1411}" dt="2023-10-01T20:18:07.497" v="179" actId="1076"/>
          <ac:grpSpMkLst>
            <pc:docMk/>
            <pc:sldMk cId="1749763009" sldId="298"/>
            <ac:grpSpMk id="30" creationId="{00000000-0000-0000-0000-000000000000}"/>
          </ac:grpSpMkLst>
        </pc:grpChg>
      </pc:sldChg>
      <pc:sldChg chg="del">
        <pc:chgData name="Bulatova, Tatyana" userId="b8f8ef1f-739b-4c67-92ed-f9bd23353076" providerId="ADAL" clId="{B23C45DA-4306-4351-BBE7-40F9B4DA1411}" dt="2023-10-01T20:32:57.505" v="292" actId="2696"/>
        <pc:sldMkLst>
          <pc:docMk/>
          <pc:sldMk cId="2571025523" sldId="299"/>
        </pc:sldMkLst>
      </pc:sldChg>
      <pc:sldChg chg="del">
        <pc:chgData name="Bulatova, Tatyana" userId="b8f8ef1f-739b-4c67-92ed-f9bd23353076" providerId="ADAL" clId="{B23C45DA-4306-4351-BBE7-40F9B4DA1411}" dt="2023-10-01T20:34:59.177" v="299" actId="2696"/>
        <pc:sldMkLst>
          <pc:docMk/>
          <pc:sldMk cId="784642024" sldId="300"/>
        </pc:sldMkLst>
      </pc:sldChg>
      <pc:sldChg chg="del">
        <pc:chgData name="Bulatova, Tatyana" userId="b8f8ef1f-739b-4c67-92ed-f9bd23353076" providerId="ADAL" clId="{B23C45DA-4306-4351-BBE7-40F9B4DA1411}" dt="2023-10-01T20:34:36.464" v="298" actId="2696"/>
        <pc:sldMkLst>
          <pc:docMk/>
          <pc:sldMk cId="2836602199" sldId="301"/>
        </pc:sldMkLst>
      </pc:sldChg>
      <pc:sldChg chg="del">
        <pc:chgData name="Bulatova, Tatyana" userId="b8f8ef1f-739b-4c67-92ed-f9bd23353076" providerId="ADAL" clId="{B23C45DA-4306-4351-BBE7-40F9B4DA1411}" dt="2023-10-01T20:34:59.177" v="299" actId="2696"/>
        <pc:sldMkLst>
          <pc:docMk/>
          <pc:sldMk cId="1680271511" sldId="302"/>
        </pc:sldMkLst>
      </pc:sldChg>
      <pc:sldChg chg="del">
        <pc:chgData name="Bulatova, Tatyana" userId="b8f8ef1f-739b-4c67-92ed-f9bd23353076" providerId="ADAL" clId="{B23C45DA-4306-4351-BBE7-40F9B4DA1411}" dt="2023-10-01T20:34:59.177" v="299" actId="2696"/>
        <pc:sldMkLst>
          <pc:docMk/>
          <pc:sldMk cId="3164866181" sldId="303"/>
        </pc:sldMkLst>
      </pc:sldChg>
      <pc:sldChg chg="del">
        <pc:chgData name="Bulatova, Tatyana" userId="b8f8ef1f-739b-4c67-92ed-f9bd23353076" providerId="ADAL" clId="{B23C45DA-4306-4351-BBE7-40F9B4DA1411}" dt="2023-10-01T20:34:59.177" v="299" actId="2696"/>
        <pc:sldMkLst>
          <pc:docMk/>
          <pc:sldMk cId="2609954079" sldId="304"/>
        </pc:sldMkLst>
      </pc:sldChg>
      <pc:sldChg chg="del">
        <pc:chgData name="Bulatova, Tatyana" userId="b8f8ef1f-739b-4c67-92ed-f9bd23353076" providerId="ADAL" clId="{B23C45DA-4306-4351-BBE7-40F9B4DA1411}" dt="2023-10-01T20:34:59.177" v="299" actId="2696"/>
        <pc:sldMkLst>
          <pc:docMk/>
          <pc:sldMk cId="2899932252" sldId="305"/>
        </pc:sldMkLst>
      </pc:sldChg>
      <pc:sldChg chg="del">
        <pc:chgData name="Bulatova, Tatyana" userId="b8f8ef1f-739b-4c67-92ed-f9bd23353076" providerId="ADAL" clId="{B23C45DA-4306-4351-BBE7-40F9B4DA1411}" dt="2023-10-01T20:34:59.177" v="299" actId="2696"/>
        <pc:sldMkLst>
          <pc:docMk/>
          <pc:sldMk cId="2570266959" sldId="306"/>
        </pc:sldMkLst>
      </pc:sldChg>
      <pc:sldChg chg="new add del">
        <pc:chgData name="Bulatova, Tatyana" userId="b8f8ef1f-739b-4c67-92ed-f9bd23353076" providerId="ADAL" clId="{B23C45DA-4306-4351-BBE7-40F9B4DA1411}" dt="2023-10-01T20:15:43.582" v="148" actId="680"/>
        <pc:sldMkLst>
          <pc:docMk/>
          <pc:sldMk cId="1562712612" sldId="307"/>
        </pc:sldMkLst>
      </pc:sldChg>
      <pc:sldMasterChg chg="delSldLayout modSldLayout">
        <pc:chgData name="Bulatova, Tatyana" userId="b8f8ef1f-739b-4c67-92ed-f9bd23353076" providerId="ADAL" clId="{B23C45DA-4306-4351-BBE7-40F9B4DA1411}" dt="2023-10-01T20:34:59.177" v="299" actId="2696"/>
        <pc:sldMasterMkLst>
          <pc:docMk/>
          <pc:sldMasterMk cId="1828607575" sldId="2147483671"/>
        </pc:sldMasterMkLst>
        <pc:sldLayoutChg chg="setBg">
          <pc:chgData name="Bulatova, Tatyana" userId="b8f8ef1f-739b-4c67-92ed-f9bd23353076" providerId="ADAL" clId="{B23C45DA-4306-4351-BBE7-40F9B4DA1411}" dt="2023-10-01T20:16:32.321" v="155"/>
          <pc:sldLayoutMkLst>
            <pc:docMk/>
            <pc:sldMasterMk cId="1828607575" sldId="2147483671"/>
            <pc:sldLayoutMk cId="314664913" sldId="2147483675"/>
          </pc:sldLayoutMkLst>
        </pc:sldLayoutChg>
        <pc:sldLayoutChg chg="del">
          <pc:chgData name="Bulatova, Tatyana" userId="b8f8ef1f-739b-4c67-92ed-f9bd23353076" providerId="ADAL" clId="{B23C45DA-4306-4351-BBE7-40F9B4DA1411}" dt="2023-10-01T20:34:59.177" v="299" actId="2696"/>
          <pc:sldLayoutMkLst>
            <pc:docMk/>
            <pc:sldMasterMk cId="1828607575" sldId="2147483671"/>
            <pc:sldLayoutMk cId="2382615561" sldId="214748372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CF4BB-492B-460B-92B0-47EF532F202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D8EAB-B68B-4EA1-ABD0-0E7C1A052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72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D8EAB-B68B-4EA1-ABD0-0E7C1A052764}" type="slidenum">
              <a:rPr lang="en-US" smtClean="0">
                <a:effectLst/>
              </a:rPr>
              <a:t>2</a:t>
            </a:fld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62045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FD8EAB-B68B-4EA1-ABD0-0E7C1A0527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55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7B4DC-E4EA-4CB1-9B52-868C275FEED0}" type="slidenum">
              <a:rPr lang="en-US"/>
              <a:pPr/>
              <a:t>4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049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A4</a:t>
            </a:r>
            <a:r>
              <a:rPr lang="ru-RU" dirty="0"/>
              <a:t> заполняем одну сторону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D8EAB-B68B-4EA1-ABD0-0E7C1A0527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5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Layout _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15760"/>
            <a:ext cx="12192000" cy="1090569"/>
          </a:xfrm>
          <a:solidFill>
            <a:schemeClr val="accent2">
              <a:lumMod val="20000"/>
              <a:lumOff val="80000"/>
              <a:alpha val="92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en-US" sz="3600" dirty="0">
                <a:solidFill>
                  <a:srgbClr val="002060"/>
                </a:solidFill>
                <a:ea typeface="+mn-ea"/>
                <a:cs typeface="+mn-cs"/>
              </a:defRPr>
            </a:lvl1pPr>
          </a:lstStyle>
          <a:p>
            <a:pPr marL="501072" lvl="0" indent="-501072" algn="r">
              <a:lnSpc>
                <a:spcPct val="85000"/>
              </a:lnSpc>
              <a:spcBef>
                <a:spcPts val="739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</a:pPr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664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EE1C9-4EDD-4F64-A1DD-9CBD467770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509588" y="1049338"/>
            <a:ext cx="10548937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973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EE1C9-4EDD-4F64-A1DD-9CBD467770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510363" y="1041400"/>
            <a:ext cx="10505300" cy="4933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0028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EE1C9-4EDD-4F64-A1DD-9CBD467770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39738" y="1006475"/>
            <a:ext cx="10682287" cy="5046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3158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EE1C9-4EDD-4F64-A1DD-9CBD467770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60375" y="977900"/>
            <a:ext cx="10477500" cy="51895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1199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EE1C9-4EDD-4F64-A1DD-9CBD467770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560388" y="942975"/>
            <a:ext cx="10525125" cy="5124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931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928" y="115612"/>
            <a:ext cx="109728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en-US" sz="3200">
                <a:solidFill>
                  <a:srgbClr val="0000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 algn="l"/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4213" y="1121135"/>
            <a:ext cx="11990567" cy="15903"/>
          </a:xfrm>
          <a:prstGeom prst="line">
            <a:avLst/>
          </a:prstGeom>
          <a:ln w="63500">
            <a:solidFill>
              <a:srgbClr val="234CA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4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00" y="83806"/>
            <a:ext cx="10972800" cy="1143000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0000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18699" y="1415333"/>
            <a:ext cx="10963701" cy="4710831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+mn-lt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  <a:latin typeface="+mn-lt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99144" y="1123412"/>
            <a:ext cx="10984137" cy="91440"/>
          </a:xfrm>
          <a:prstGeom prst="rect">
            <a:avLst/>
          </a:prstGeom>
          <a:solidFill>
            <a:srgbClr val="0A2B9C">
              <a:alpha val="44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19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EE1C9-4EDD-4F64-A1DD-9CBD467770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531813" y="977900"/>
            <a:ext cx="10547313" cy="51038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8703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EE1C9-4EDD-4F64-A1DD-9CBD467770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503459" y="977900"/>
            <a:ext cx="10547313" cy="51038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782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EE1C9-4EDD-4F64-A1DD-9CBD467770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60744" y="1013637"/>
            <a:ext cx="10667632" cy="51315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215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EE1C9-4EDD-4F64-A1DD-9CBD467770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615950" y="1055688"/>
            <a:ext cx="10441910" cy="50117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374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EE1C9-4EDD-4F64-A1DD-9CBD467770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566738" y="1014413"/>
            <a:ext cx="10491787" cy="5067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904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EE1C9-4EDD-4F64-A1DD-9CBD467770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517525" y="1049338"/>
            <a:ext cx="10682288" cy="50530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6024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6402399"/>
            <a:ext cx="12191999" cy="455602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 userDrawn="1"/>
        </p:nvSpPr>
        <p:spPr>
          <a:xfrm>
            <a:off x="2489583" y="6484039"/>
            <a:ext cx="9072151" cy="286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METHOD </a:t>
            </a:r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CULTURE </a:t>
            </a:r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COMPANY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811" y="6495331"/>
            <a:ext cx="1032009" cy="21109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561734" y="6444657"/>
            <a:ext cx="5346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fld id="{423EE1C9-4EDD-4F64-A1DD-9CBD467770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6"/>
          <p:cNvSpPr>
            <a:spLocks noGrp="1"/>
          </p:cNvSpPr>
          <p:nvPr>
            <p:ph type="title"/>
          </p:nvPr>
        </p:nvSpPr>
        <p:spPr>
          <a:xfrm>
            <a:off x="209176" y="156331"/>
            <a:ext cx="10515600" cy="5438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lvl="0"/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V="1">
            <a:off x="322668" y="700200"/>
            <a:ext cx="10757137" cy="0"/>
          </a:xfrm>
          <a:prstGeom prst="line">
            <a:avLst/>
          </a:prstGeom>
          <a:ln>
            <a:solidFill>
              <a:srgbClr val="84A7C6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77981" y="980800"/>
            <a:ext cx="112437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1044548" y="23357"/>
            <a:ext cx="1124147" cy="109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60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726" r:id="rId2"/>
    <p:sldLayoutId id="2147483727" r:id="rId3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200" b="1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6402399"/>
            <a:ext cx="12191999" cy="455602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 userDrawn="1"/>
        </p:nvSpPr>
        <p:spPr>
          <a:xfrm>
            <a:off x="2489583" y="6484039"/>
            <a:ext cx="9072151" cy="286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METHOD </a:t>
            </a:r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CULTURE </a:t>
            </a:r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COMPANY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811" y="6495331"/>
            <a:ext cx="1032009" cy="21109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561734" y="6444657"/>
            <a:ext cx="5346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fld id="{423EE1C9-4EDD-4F64-A1DD-9CBD467770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6"/>
          <p:cNvSpPr>
            <a:spLocks noGrp="1"/>
          </p:cNvSpPr>
          <p:nvPr>
            <p:ph type="title"/>
          </p:nvPr>
        </p:nvSpPr>
        <p:spPr>
          <a:xfrm>
            <a:off x="209176" y="156331"/>
            <a:ext cx="10515600" cy="5438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lvl="0"/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V="1">
            <a:off x="322668" y="700200"/>
            <a:ext cx="10757137" cy="0"/>
          </a:xfrm>
          <a:prstGeom prst="line">
            <a:avLst/>
          </a:prstGeom>
          <a:ln w="28575">
            <a:solidFill>
              <a:srgbClr val="1DB8D8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77981" y="980800"/>
            <a:ext cx="112437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044548" y="23357"/>
            <a:ext cx="1124147" cy="109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76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200" b="1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6402399"/>
            <a:ext cx="12191999" cy="455602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 userDrawn="1"/>
        </p:nvSpPr>
        <p:spPr>
          <a:xfrm>
            <a:off x="2489583" y="6484039"/>
            <a:ext cx="9072151" cy="286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METHOD </a:t>
            </a:r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CULTURE </a:t>
            </a:r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COMPANY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811" y="6495331"/>
            <a:ext cx="1032009" cy="21109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561734" y="6444657"/>
            <a:ext cx="5346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fld id="{423EE1C9-4EDD-4F64-A1DD-9CBD467770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6"/>
          <p:cNvSpPr>
            <a:spLocks noGrp="1"/>
          </p:cNvSpPr>
          <p:nvPr>
            <p:ph type="title"/>
          </p:nvPr>
        </p:nvSpPr>
        <p:spPr>
          <a:xfrm>
            <a:off x="209176" y="156331"/>
            <a:ext cx="10515600" cy="5438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lvl="0"/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V="1">
            <a:off x="322668" y="700200"/>
            <a:ext cx="10757137" cy="0"/>
          </a:xfrm>
          <a:prstGeom prst="line">
            <a:avLst/>
          </a:prstGeom>
          <a:ln w="28575">
            <a:solidFill>
              <a:srgbClr val="E9483F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77981" y="980800"/>
            <a:ext cx="112437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044548" y="23357"/>
            <a:ext cx="1124147" cy="109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123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200" b="1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6402399"/>
            <a:ext cx="12191999" cy="455602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 userDrawn="1"/>
        </p:nvSpPr>
        <p:spPr>
          <a:xfrm>
            <a:off x="2489583" y="6484039"/>
            <a:ext cx="9072151" cy="286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METHOD </a:t>
            </a:r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CULTURE </a:t>
            </a:r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COMPANY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811" y="6495331"/>
            <a:ext cx="1032009" cy="21109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561734" y="6444657"/>
            <a:ext cx="5346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fld id="{423EE1C9-4EDD-4F64-A1DD-9CBD467770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6"/>
          <p:cNvSpPr>
            <a:spLocks noGrp="1"/>
          </p:cNvSpPr>
          <p:nvPr>
            <p:ph type="title"/>
          </p:nvPr>
        </p:nvSpPr>
        <p:spPr>
          <a:xfrm>
            <a:off x="209176" y="156331"/>
            <a:ext cx="10515600" cy="5438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lvl="0"/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V="1">
            <a:off x="322668" y="700200"/>
            <a:ext cx="10757137" cy="0"/>
          </a:xfrm>
          <a:prstGeom prst="line">
            <a:avLst/>
          </a:prstGeom>
          <a:ln w="28575">
            <a:solidFill>
              <a:srgbClr val="04488E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77981" y="980800"/>
            <a:ext cx="112437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044548" y="23357"/>
            <a:ext cx="1124147" cy="109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374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200" b="1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6402399"/>
            <a:ext cx="12191999" cy="455602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 userDrawn="1"/>
        </p:nvSpPr>
        <p:spPr>
          <a:xfrm>
            <a:off x="2489583" y="6484039"/>
            <a:ext cx="9072151" cy="286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METHOD </a:t>
            </a:r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CULTURE </a:t>
            </a:r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COMPANY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811" y="6495331"/>
            <a:ext cx="1032009" cy="21109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561734" y="6444657"/>
            <a:ext cx="5346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fld id="{423EE1C9-4EDD-4F64-A1DD-9CBD467770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6"/>
          <p:cNvSpPr>
            <a:spLocks noGrp="1"/>
          </p:cNvSpPr>
          <p:nvPr>
            <p:ph type="title"/>
          </p:nvPr>
        </p:nvSpPr>
        <p:spPr>
          <a:xfrm>
            <a:off x="209176" y="156331"/>
            <a:ext cx="10515600" cy="5438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lvl="0"/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V="1">
            <a:off x="322668" y="700200"/>
            <a:ext cx="10757137" cy="0"/>
          </a:xfrm>
          <a:prstGeom prst="line">
            <a:avLst/>
          </a:prstGeom>
          <a:ln w="28575">
            <a:solidFill>
              <a:srgbClr val="A0D4CE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77981" y="980800"/>
            <a:ext cx="112437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044548" y="23357"/>
            <a:ext cx="1124147" cy="109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65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200" b="1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6402399"/>
            <a:ext cx="12191999" cy="455602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 userDrawn="1"/>
        </p:nvSpPr>
        <p:spPr>
          <a:xfrm>
            <a:off x="2489583" y="6484039"/>
            <a:ext cx="9072151" cy="286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METHOD </a:t>
            </a:r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CULTURE </a:t>
            </a:r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COMPANY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811" y="6495331"/>
            <a:ext cx="1032009" cy="21109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561734" y="6444657"/>
            <a:ext cx="5346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fld id="{423EE1C9-4EDD-4F64-A1DD-9CBD467770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6"/>
          <p:cNvSpPr>
            <a:spLocks noGrp="1"/>
          </p:cNvSpPr>
          <p:nvPr>
            <p:ph type="title"/>
          </p:nvPr>
        </p:nvSpPr>
        <p:spPr>
          <a:xfrm>
            <a:off x="209176" y="156331"/>
            <a:ext cx="10515600" cy="5438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lvl="0"/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V="1">
            <a:off x="322668" y="700200"/>
            <a:ext cx="10757137" cy="0"/>
          </a:xfrm>
          <a:prstGeom prst="line">
            <a:avLst/>
          </a:prstGeom>
          <a:ln w="28575">
            <a:solidFill>
              <a:srgbClr val="66B32D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77981" y="980800"/>
            <a:ext cx="112437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044548" y="23357"/>
            <a:ext cx="1124147" cy="109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58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200" b="1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6402399"/>
            <a:ext cx="12191999" cy="455602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 userDrawn="1"/>
        </p:nvSpPr>
        <p:spPr>
          <a:xfrm>
            <a:off x="2489583" y="6484039"/>
            <a:ext cx="9072151" cy="286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METHOD </a:t>
            </a:r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CULTURE </a:t>
            </a:r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COMPANY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811" y="6495331"/>
            <a:ext cx="1032009" cy="21109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561734" y="6444657"/>
            <a:ext cx="5346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fld id="{423EE1C9-4EDD-4F64-A1DD-9CBD467770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6"/>
          <p:cNvSpPr>
            <a:spLocks noGrp="1"/>
          </p:cNvSpPr>
          <p:nvPr>
            <p:ph type="title"/>
          </p:nvPr>
        </p:nvSpPr>
        <p:spPr>
          <a:xfrm>
            <a:off x="209176" y="156331"/>
            <a:ext cx="10515600" cy="5438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lvl="0"/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V="1">
            <a:off x="322668" y="700200"/>
            <a:ext cx="10757137" cy="0"/>
          </a:xfrm>
          <a:prstGeom prst="line">
            <a:avLst/>
          </a:prstGeom>
          <a:ln w="28575">
            <a:solidFill>
              <a:srgbClr val="F08227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77981" y="980800"/>
            <a:ext cx="112437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044548" y="23357"/>
            <a:ext cx="1124147" cy="109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90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200" b="1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6402399"/>
            <a:ext cx="12191999" cy="455602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 userDrawn="1"/>
        </p:nvSpPr>
        <p:spPr>
          <a:xfrm>
            <a:off x="2489583" y="6484039"/>
            <a:ext cx="9072151" cy="286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METHOD </a:t>
            </a:r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CULTURE </a:t>
            </a:r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COMPANY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811" y="6495331"/>
            <a:ext cx="1032009" cy="21109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561734" y="6444657"/>
            <a:ext cx="5346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fld id="{423EE1C9-4EDD-4F64-A1DD-9CBD467770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6"/>
          <p:cNvSpPr>
            <a:spLocks noGrp="1"/>
          </p:cNvSpPr>
          <p:nvPr>
            <p:ph type="title"/>
          </p:nvPr>
        </p:nvSpPr>
        <p:spPr>
          <a:xfrm>
            <a:off x="209176" y="156331"/>
            <a:ext cx="10515600" cy="5438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lvl="0"/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V="1">
            <a:off x="322668" y="700200"/>
            <a:ext cx="10757137" cy="0"/>
          </a:xfrm>
          <a:prstGeom prst="line">
            <a:avLst/>
          </a:prstGeom>
          <a:ln w="28575">
            <a:solidFill>
              <a:srgbClr val="59348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77981" y="980800"/>
            <a:ext cx="112437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044548" y="23357"/>
            <a:ext cx="1124147" cy="109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23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200" b="1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6402399"/>
            <a:ext cx="12191999" cy="455602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 userDrawn="1"/>
        </p:nvSpPr>
        <p:spPr>
          <a:xfrm>
            <a:off x="2489583" y="6484039"/>
            <a:ext cx="9072151" cy="286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METHOD </a:t>
            </a:r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CULTURE </a:t>
            </a:r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COMPANY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811" y="6495331"/>
            <a:ext cx="1032009" cy="21109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561734" y="6444657"/>
            <a:ext cx="5346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fld id="{423EE1C9-4EDD-4F64-A1DD-9CBD467770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6"/>
          <p:cNvSpPr>
            <a:spLocks noGrp="1"/>
          </p:cNvSpPr>
          <p:nvPr>
            <p:ph type="title"/>
          </p:nvPr>
        </p:nvSpPr>
        <p:spPr>
          <a:xfrm>
            <a:off x="209176" y="156331"/>
            <a:ext cx="10515600" cy="5438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lvl="0"/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V="1">
            <a:off x="322668" y="700200"/>
            <a:ext cx="10757137" cy="0"/>
          </a:xfrm>
          <a:prstGeom prst="line">
            <a:avLst/>
          </a:prstGeom>
          <a:ln w="28575">
            <a:solidFill>
              <a:srgbClr val="009882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77981" y="980800"/>
            <a:ext cx="112437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044548" y="23357"/>
            <a:ext cx="1124147" cy="109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66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200" b="1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6402399"/>
            <a:ext cx="12191999" cy="455602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 userDrawn="1"/>
        </p:nvSpPr>
        <p:spPr>
          <a:xfrm>
            <a:off x="2489583" y="6484039"/>
            <a:ext cx="9072151" cy="286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METHOD </a:t>
            </a:r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CULTURE </a:t>
            </a:r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COMPANY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811" y="6495331"/>
            <a:ext cx="1032009" cy="21109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561734" y="6444657"/>
            <a:ext cx="5346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fld id="{423EE1C9-4EDD-4F64-A1DD-9CBD467770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6"/>
          <p:cNvSpPr>
            <a:spLocks noGrp="1"/>
          </p:cNvSpPr>
          <p:nvPr>
            <p:ph type="title"/>
          </p:nvPr>
        </p:nvSpPr>
        <p:spPr>
          <a:xfrm>
            <a:off x="209176" y="156331"/>
            <a:ext cx="10515600" cy="5438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lvl="0"/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V="1">
            <a:off x="322668" y="700200"/>
            <a:ext cx="10757137" cy="0"/>
          </a:xfrm>
          <a:prstGeom prst="line">
            <a:avLst/>
          </a:prstGeom>
          <a:ln w="28575">
            <a:solidFill>
              <a:srgbClr val="D5288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77981" y="980800"/>
            <a:ext cx="112437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044548" y="23357"/>
            <a:ext cx="1124147" cy="109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42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200" b="1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6402399"/>
            <a:ext cx="12191999" cy="455602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 userDrawn="1"/>
        </p:nvSpPr>
        <p:spPr>
          <a:xfrm>
            <a:off x="2489583" y="6484039"/>
            <a:ext cx="9072151" cy="286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METHOD </a:t>
            </a:r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CULTURE </a:t>
            </a:r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COMPANY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811" y="6495331"/>
            <a:ext cx="1032009" cy="21109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561734" y="6444657"/>
            <a:ext cx="5346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fld id="{423EE1C9-4EDD-4F64-A1DD-9CBD467770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6"/>
          <p:cNvSpPr>
            <a:spLocks noGrp="1"/>
          </p:cNvSpPr>
          <p:nvPr>
            <p:ph type="title"/>
          </p:nvPr>
        </p:nvSpPr>
        <p:spPr>
          <a:xfrm>
            <a:off x="209176" y="156331"/>
            <a:ext cx="10515600" cy="5438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lvl="0"/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V="1">
            <a:off x="322668" y="700200"/>
            <a:ext cx="10757137" cy="0"/>
          </a:xfrm>
          <a:prstGeom prst="line">
            <a:avLst/>
          </a:prstGeom>
          <a:ln w="28575">
            <a:solidFill>
              <a:srgbClr val="0082C2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77981" y="980800"/>
            <a:ext cx="112437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044548" y="23357"/>
            <a:ext cx="1124147" cy="109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106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200" b="1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6402399"/>
            <a:ext cx="12191999" cy="455602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 userDrawn="1"/>
        </p:nvSpPr>
        <p:spPr>
          <a:xfrm>
            <a:off x="2489583" y="6484039"/>
            <a:ext cx="9072151" cy="286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METHOD </a:t>
            </a:r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CULTURE </a:t>
            </a:r>
            <a:r>
              <a:rPr lang="en-US" sz="1800" dirty="0">
                <a:solidFill>
                  <a:srgbClr val="1A274C"/>
                </a:solidFill>
                <a:latin typeface="Roboto Light" charset="0"/>
                <a:ea typeface="Roboto Light" charset="0"/>
                <a:cs typeface="Roboto Light" charset="0"/>
              </a:rPr>
              <a:t>ONE</a:t>
            </a:r>
            <a:r>
              <a:rPr lang="en-US" sz="1800" b="1" dirty="0">
                <a:solidFill>
                  <a:srgbClr val="1A274C"/>
                </a:solidFill>
                <a:latin typeface="Roboto" charset="0"/>
                <a:ea typeface="Roboto" charset="0"/>
                <a:cs typeface="Roboto" charset="0"/>
              </a:rPr>
              <a:t>COMPANY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811" y="6495331"/>
            <a:ext cx="1032009" cy="21109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561734" y="6444657"/>
            <a:ext cx="5346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fld id="{423EE1C9-4EDD-4F64-A1DD-9CBD467770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6"/>
          <p:cNvSpPr>
            <a:spLocks noGrp="1"/>
          </p:cNvSpPr>
          <p:nvPr>
            <p:ph type="title"/>
          </p:nvPr>
        </p:nvSpPr>
        <p:spPr>
          <a:xfrm>
            <a:off x="209176" y="156331"/>
            <a:ext cx="10515600" cy="5438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lvl="0"/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V="1">
            <a:off x="322668" y="700200"/>
            <a:ext cx="10757137" cy="0"/>
          </a:xfrm>
          <a:prstGeom prst="line">
            <a:avLst/>
          </a:prstGeom>
          <a:ln w="28575">
            <a:solidFill>
              <a:srgbClr val="FAD7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77981" y="980800"/>
            <a:ext cx="112437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044548" y="23357"/>
            <a:ext cx="1124147" cy="109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42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200" b="1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xmlns="" id="{D67A2F39-91E2-426B-993A-AABBFD2F9563}"/>
              </a:ext>
            </a:extLst>
          </p:cNvPr>
          <p:cNvSpPr txBox="1">
            <a:spLocks/>
          </p:cNvSpPr>
          <p:nvPr/>
        </p:nvSpPr>
        <p:spPr>
          <a:xfrm>
            <a:off x="661239" y="156331"/>
            <a:ext cx="10515600" cy="5438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1" kern="1200" dirty="0">
                <a:solidFill>
                  <a:srgbClr val="002060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>
              <a:spcAft>
                <a:spcPts val="600"/>
              </a:spcAft>
            </a:pPr>
            <a:endParaRPr lang="en-US" sz="1800" b="1" kern="1200" dirty="0">
              <a:solidFill>
                <a:schemeClr val="accent1">
                  <a:lumMod val="50000"/>
                </a:schemeClr>
              </a:solidFill>
              <a:highlight>
                <a:srgbClr val="000000">
                  <a:alpha val="0"/>
                </a:srgbClr>
              </a:highlight>
              <a:latin typeface="+mj-lt"/>
              <a:ea typeface="+mj-ea"/>
              <a:cs typeface="+mj-cs"/>
            </a:endParaRPr>
          </a:p>
        </p:txBody>
      </p:sp>
      <p:pic>
        <p:nvPicPr>
          <p:cNvPr id="21" name="Picture 19" descr="Высокоскоростной поезд в движении с эффектом размытия">
            <a:extLst>
              <a:ext uri="{FF2B5EF4-FFF2-40B4-BE49-F238E27FC236}">
                <a16:creationId xmlns:a16="http://schemas.microsoft.com/office/drawing/2014/main" xmlns="" id="{FFC2B29D-9671-2929-0B1F-DF1EC29BD6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023" r="-1" b="-1"/>
          <a:stretch/>
        </p:blipFill>
        <p:spPr>
          <a:xfrm>
            <a:off x="0" y="196786"/>
            <a:ext cx="12120080" cy="6817544"/>
          </a:xfrm>
          <a:prstGeom prst="rect">
            <a:avLst/>
          </a:prstGeom>
          <a:noFill/>
        </p:spPr>
      </p:pic>
      <p:sp>
        <p:nvSpPr>
          <p:cNvPr id="16" name="Title 15">
            <a:extLst>
              <a:ext uri="{FF2B5EF4-FFF2-40B4-BE49-F238E27FC236}">
                <a16:creationId xmlns:a16="http://schemas.microsoft.com/office/drawing/2014/main" xmlns="" id="{2D15A07C-F707-3107-8342-8B2BE48DC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8" y="2753474"/>
            <a:ext cx="12120081" cy="1752855"/>
          </a:xfrm>
        </p:spPr>
        <p:txBody>
          <a:bodyPr/>
          <a:lstStyle/>
          <a:p>
            <a:pPr algn="l"/>
            <a:r>
              <a:rPr lang="ru-RU" u="sng" dirty="0">
                <a:solidFill>
                  <a:schemeClr val="accent1">
                    <a:lumMod val="50000"/>
                  </a:schemeClr>
                </a:solidFill>
                <a:highlight>
                  <a:srgbClr val="000000">
                    <a:alpha val="0"/>
                  </a:srgbClr>
                </a:highlight>
                <a:ea typeface="+mj-ea"/>
                <a:cs typeface="+mj-cs"/>
              </a:rPr>
              <a:t/>
            </a:r>
            <a:br>
              <a:rPr lang="ru-RU" u="sng" dirty="0">
                <a:solidFill>
                  <a:schemeClr val="accent1">
                    <a:lumMod val="50000"/>
                  </a:schemeClr>
                </a:solidFill>
                <a:highlight>
                  <a:srgbClr val="000000">
                    <a:alpha val="0"/>
                  </a:srgbClr>
                </a:highlight>
                <a:ea typeface="+mj-ea"/>
                <a:cs typeface="+mj-cs"/>
              </a:rPr>
            </a:br>
            <a:r>
              <a:rPr lang="en-US" sz="4800" u="sng" dirty="0">
                <a:solidFill>
                  <a:schemeClr val="accent1">
                    <a:lumMod val="50000"/>
                  </a:schemeClr>
                </a:solidFill>
                <a:highlight>
                  <a:srgbClr val="000000">
                    <a:alpha val="0"/>
                  </a:srgbClr>
                </a:highlight>
                <a:ea typeface="+mj-ea"/>
                <a:cs typeface="+mj-cs"/>
              </a:rPr>
              <a:t>QRP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highlight>
                  <a:srgbClr val="000000">
                    <a:alpha val="0"/>
                  </a:srgbClr>
                </a:highlight>
                <a:ea typeface="+mj-ea"/>
                <a:cs typeface="+mj-cs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highlight>
                  <a:srgbClr val="000000">
                    <a:alpha val="0"/>
                  </a:srgbClr>
                </a:highlight>
                <a:ea typeface="+mj-ea"/>
                <a:cs typeface="+mj-cs"/>
              </a:rPr>
              <a:t>   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highlight>
                  <a:srgbClr val="000000">
                    <a:alpha val="0"/>
                  </a:srgbClr>
                </a:highlight>
                <a:ea typeface="+mj-ea"/>
                <a:cs typeface="+mj-cs"/>
              </a:rPr>
              <a:t>Быс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highlight>
                  <a:srgbClr val="000000">
                    <a:alpha val="0"/>
                  </a:srgbClr>
                </a:highlight>
                <a:ea typeface="+mj-ea"/>
                <a:cs typeface="+mj-cs"/>
              </a:rPr>
              <a:t>трое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highlight>
                  <a:srgbClr val="000000">
                    <a:alpha val="0"/>
                  </a:srgbClr>
                </a:highlight>
                <a:ea typeface="+mj-ea"/>
                <a:cs typeface="+mj-cs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highlight>
                  <a:srgbClr val="000000">
                    <a:alpha val="0"/>
                  </a:srgbClr>
                </a:highlight>
                <a:ea typeface="+mj-ea"/>
                <a:cs typeface="+mj-cs"/>
              </a:rPr>
              <a:t>прогнозирование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highlight>
                  <a:srgbClr val="000000">
                    <a:alpha val="0"/>
                  </a:srgbClr>
                </a:highlight>
                <a:ea typeface="+mj-ea"/>
                <a:cs typeface="+mj-cs"/>
              </a:rPr>
              <a:t> риска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highlight>
                  <a:srgbClr val="000000">
                    <a:alpha val="0"/>
                  </a:srgbClr>
                </a:highlight>
                <a:ea typeface="+mj-ea"/>
                <a:cs typeface="+mj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1459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2397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698395" y="118081"/>
            <a:ext cx="3808826" cy="82437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698395" y="1116231"/>
            <a:ext cx="3808826" cy="100649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698395" y="2349038"/>
            <a:ext cx="3808826" cy="1669536"/>
          </a:xfrm>
          <a:prstGeom prst="rec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689605" y="4176218"/>
            <a:ext cx="3808826" cy="483931"/>
          </a:xfrm>
          <a:prstGeom prst="rec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689605" y="5371274"/>
            <a:ext cx="3817616" cy="81663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591130" y="131140"/>
            <a:ext cx="3581055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ru-RU" sz="1500" dirty="0"/>
              <a:t>Определите, требуется ли провести </a:t>
            </a:r>
            <a:r>
              <a:rPr lang="en-US" sz="1500" dirty="0"/>
              <a:t>QRP </a:t>
            </a:r>
            <a:r>
              <a:rPr lang="ru-RU" sz="1500" dirty="0"/>
              <a:t>перед началом данного вида работ / задачи</a:t>
            </a:r>
            <a:endParaRPr lang="en-GB" sz="1500" dirty="0"/>
          </a:p>
        </p:txBody>
      </p:sp>
      <p:sp>
        <p:nvSpPr>
          <p:cNvPr id="12" name="TextBox 11"/>
          <p:cNvSpPr txBox="1"/>
          <p:nvPr/>
        </p:nvSpPr>
        <p:spPr>
          <a:xfrm>
            <a:off x="3689605" y="1114760"/>
            <a:ext cx="3727938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ru-RU" sz="1500" dirty="0"/>
              <a:t>Соберите команду и назначьте лидера: в команду должны войти все, кто выполняет эту задачу + эксперты при </a:t>
            </a:r>
          </a:p>
          <a:p>
            <a:r>
              <a:rPr lang="ru-RU" sz="1500" dirty="0"/>
              <a:t>необходимости</a:t>
            </a:r>
            <a:endParaRPr lang="en-GB" sz="1500" dirty="0"/>
          </a:p>
        </p:txBody>
      </p:sp>
      <p:sp>
        <p:nvSpPr>
          <p:cNvPr id="13" name="TextBox 12"/>
          <p:cNvSpPr txBox="1"/>
          <p:nvPr/>
        </p:nvSpPr>
        <p:spPr>
          <a:xfrm>
            <a:off x="3719550" y="2841548"/>
            <a:ext cx="3667274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ru-RU" sz="1500" dirty="0"/>
              <a:t>Определите все потенциальные источники</a:t>
            </a:r>
            <a:r>
              <a:rPr lang="en-US" sz="1500" dirty="0"/>
              <a:t> </a:t>
            </a:r>
            <a:r>
              <a:rPr lang="ru-RU" sz="1500" dirty="0"/>
              <a:t>/</a:t>
            </a:r>
            <a:r>
              <a:rPr lang="en-US" sz="1500" dirty="0"/>
              <a:t> </a:t>
            </a:r>
            <a:r>
              <a:rPr lang="ru-RU" sz="1500" dirty="0"/>
              <a:t>типы рисков, связанные </a:t>
            </a:r>
          </a:p>
          <a:p>
            <a:r>
              <a:rPr lang="ru-RU" sz="1500" dirty="0"/>
              <a:t>с выполнением данной работы</a:t>
            </a:r>
            <a:endParaRPr lang="en-GB" sz="1500" dirty="0"/>
          </a:p>
        </p:txBody>
      </p:sp>
      <p:sp>
        <p:nvSpPr>
          <p:cNvPr id="14" name="TextBox 13"/>
          <p:cNvSpPr txBox="1"/>
          <p:nvPr/>
        </p:nvSpPr>
        <p:spPr>
          <a:xfrm>
            <a:off x="3689605" y="4256600"/>
            <a:ext cx="3630318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ru-RU" sz="1500" dirty="0"/>
              <a:t>Определите </a:t>
            </a:r>
            <a:r>
              <a:rPr lang="en-US" sz="1500" dirty="0"/>
              <a:t>(</a:t>
            </a:r>
            <a:r>
              <a:rPr lang="ru-RU" sz="1500" dirty="0"/>
              <a:t>сформулируйте) риски</a:t>
            </a:r>
            <a:endParaRPr lang="en-GB" sz="1500" dirty="0"/>
          </a:p>
        </p:txBody>
      </p:sp>
      <p:sp>
        <p:nvSpPr>
          <p:cNvPr id="15" name="TextBox 14"/>
          <p:cNvSpPr txBox="1"/>
          <p:nvPr/>
        </p:nvSpPr>
        <p:spPr>
          <a:xfrm>
            <a:off x="9889972" y="3465671"/>
            <a:ext cx="2123324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1200" i="1" dirty="0"/>
              <a:t>Какие действия стали рутинными?</a:t>
            </a:r>
            <a:endParaRPr lang="en-GB" sz="12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9889972" y="2418190"/>
            <a:ext cx="2123324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1200" i="1" dirty="0"/>
              <a:t>Данные о почти</a:t>
            </a:r>
            <a:r>
              <a:rPr lang="en-US" sz="1200" i="1" dirty="0"/>
              <a:t>-</a:t>
            </a:r>
            <a:r>
              <a:rPr lang="ru-RU" sz="1200" i="1" dirty="0"/>
              <a:t> </a:t>
            </a:r>
          </a:p>
          <a:p>
            <a:pPr algn="ctr"/>
            <a:r>
              <a:rPr lang="ru-RU" sz="1200" i="1" dirty="0"/>
              <a:t>происшествиях</a:t>
            </a:r>
            <a:endParaRPr lang="en-GB" sz="12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9889972" y="2898924"/>
            <a:ext cx="2123324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1200" i="1" dirty="0"/>
              <a:t>Данные поведенческих наблюдений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38043" y="2331316"/>
            <a:ext cx="2083172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1200" i="1" dirty="0"/>
              <a:t>Данные о </a:t>
            </a:r>
          </a:p>
          <a:p>
            <a:pPr algn="ctr"/>
            <a:r>
              <a:rPr lang="ru-RU" sz="1200" i="1" dirty="0"/>
              <a:t>происшествиях и </a:t>
            </a:r>
          </a:p>
          <a:p>
            <a:pPr algn="ctr"/>
            <a:r>
              <a:rPr lang="ru-RU" sz="1200" i="1" dirty="0"/>
              <a:t>травмах</a:t>
            </a:r>
            <a:endParaRPr lang="en-GB" sz="12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7638043" y="3447215"/>
            <a:ext cx="2083172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1200" i="1" dirty="0"/>
              <a:t>Есть ли изменения в процессе выполнения данного вида работ?</a:t>
            </a:r>
            <a:endParaRPr lang="en-GB" sz="12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7638043" y="2986477"/>
            <a:ext cx="2083172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1200" i="1" dirty="0"/>
              <a:t>Значительные отвлекающие факторы</a:t>
            </a:r>
            <a:endParaRPr lang="en-GB" sz="1200" i="1" dirty="0"/>
          </a:p>
        </p:txBody>
      </p:sp>
      <p:sp>
        <p:nvSpPr>
          <p:cNvPr id="21" name="Rectangle 20"/>
          <p:cNvSpPr/>
          <p:nvPr/>
        </p:nvSpPr>
        <p:spPr>
          <a:xfrm>
            <a:off x="3689605" y="4780479"/>
            <a:ext cx="3808826" cy="433151"/>
          </a:xfrm>
          <a:prstGeom prst="rec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920786" y="4720055"/>
            <a:ext cx="3249663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ru-RU" sz="1500" dirty="0"/>
              <a:t>Определите и согласуйте все необходимые меры безопасности</a:t>
            </a:r>
            <a:endParaRPr lang="en-GB" sz="1500" dirty="0"/>
          </a:p>
        </p:txBody>
      </p:sp>
      <p:sp>
        <p:nvSpPr>
          <p:cNvPr id="23" name="TextBox 22"/>
          <p:cNvSpPr txBox="1"/>
          <p:nvPr/>
        </p:nvSpPr>
        <p:spPr>
          <a:xfrm>
            <a:off x="3640342" y="5381797"/>
            <a:ext cx="3249663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ru-RU" sz="1500" dirty="0"/>
              <a:t>Примите все необходимые меры безопасности и приступайте к выполнению задачи (работы) </a:t>
            </a:r>
            <a:endParaRPr lang="en-GB" sz="15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396587" y="2428708"/>
            <a:ext cx="2273292" cy="2231441"/>
            <a:chOff x="-37" y="1874"/>
            <a:chExt cx="824" cy="729"/>
          </a:xfrm>
          <a:effectLst/>
        </p:grpSpPr>
        <p:sp>
          <p:nvSpPr>
            <p:cNvPr id="31" name="Freeform 30"/>
            <p:cNvSpPr/>
            <p:nvPr/>
          </p:nvSpPr>
          <p:spPr>
            <a:xfrm>
              <a:off x="-37" y="1874"/>
              <a:ext cx="824" cy="729"/>
            </a:xfrm>
            <a:custGeom>
              <a:avLst/>
              <a:gdLst/>
              <a:ahLst/>
              <a:cxnLst>
                <a:cxn ang="0">
                  <a:pos x="659" y="73"/>
                </a:cxn>
                <a:cxn ang="0">
                  <a:pos x="567" y="224"/>
                </a:cxn>
                <a:cxn ang="0">
                  <a:pos x="726" y="128"/>
                </a:cxn>
                <a:cxn ang="0">
                  <a:pos x="598" y="259"/>
                </a:cxn>
                <a:cxn ang="0">
                  <a:pos x="777" y="198"/>
                </a:cxn>
                <a:cxn ang="0">
                  <a:pos x="620" y="298"/>
                </a:cxn>
                <a:cxn ang="0">
                  <a:pos x="811" y="271"/>
                </a:cxn>
                <a:cxn ang="0">
                  <a:pos x="632" y="341"/>
                </a:cxn>
                <a:cxn ang="0">
                  <a:pos x="823" y="353"/>
                </a:cxn>
                <a:cxn ang="0">
                  <a:pos x="632" y="384"/>
                </a:cxn>
                <a:cxn ang="0">
                  <a:pos x="815" y="433"/>
                </a:cxn>
                <a:cxn ang="0">
                  <a:pos x="624" y="427"/>
                </a:cxn>
                <a:cxn ang="0">
                  <a:pos x="787" y="513"/>
                </a:cxn>
                <a:cxn ang="0">
                  <a:pos x="600" y="466"/>
                </a:cxn>
                <a:cxn ang="0">
                  <a:pos x="742" y="584"/>
                </a:cxn>
                <a:cxn ang="0">
                  <a:pos x="570" y="503"/>
                </a:cxn>
                <a:cxn ang="0">
                  <a:pos x="677" y="644"/>
                </a:cxn>
                <a:cxn ang="0">
                  <a:pos x="533" y="529"/>
                </a:cxn>
                <a:cxn ang="0">
                  <a:pos x="602" y="687"/>
                </a:cxn>
                <a:cxn ang="0">
                  <a:pos x="488" y="548"/>
                </a:cxn>
                <a:cxn ang="0">
                  <a:pos x="515" y="715"/>
                </a:cxn>
                <a:cxn ang="0">
                  <a:pos x="441" y="560"/>
                </a:cxn>
                <a:cxn ang="0">
                  <a:pos x="425" y="728"/>
                </a:cxn>
                <a:cxn ang="0">
                  <a:pos x="389" y="560"/>
                </a:cxn>
                <a:cxn ang="0">
                  <a:pos x="332" y="719"/>
                </a:cxn>
                <a:cxn ang="0">
                  <a:pos x="342" y="550"/>
                </a:cxn>
                <a:cxn ang="0">
                  <a:pos x="246" y="697"/>
                </a:cxn>
                <a:cxn ang="0">
                  <a:pos x="297" y="531"/>
                </a:cxn>
                <a:cxn ang="0">
                  <a:pos x="165" y="656"/>
                </a:cxn>
                <a:cxn ang="0">
                  <a:pos x="257" y="505"/>
                </a:cxn>
                <a:cxn ang="0">
                  <a:pos x="98" y="601"/>
                </a:cxn>
                <a:cxn ang="0">
                  <a:pos x="226" y="470"/>
                </a:cxn>
                <a:cxn ang="0">
                  <a:pos x="47" y="531"/>
                </a:cxn>
                <a:cxn ang="0">
                  <a:pos x="204" y="431"/>
                </a:cxn>
                <a:cxn ang="0">
                  <a:pos x="13" y="458"/>
                </a:cxn>
                <a:cxn ang="0">
                  <a:pos x="192" y="388"/>
                </a:cxn>
                <a:cxn ang="0">
                  <a:pos x="0" y="374"/>
                </a:cxn>
                <a:cxn ang="0">
                  <a:pos x="192" y="345"/>
                </a:cxn>
                <a:cxn ang="0">
                  <a:pos x="7" y="296"/>
                </a:cxn>
                <a:cxn ang="0">
                  <a:pos x="202" y="302"/>
                </a:cxn>
                <a:cxn ang="0">
                  <a:pos x="37" y="216"/>
                </a:cxn>
                <a:cxn ang="0">
                  <a:pos x="224" y="261"/>
                </a:cxn>
                <a:cxn ang="0">
                  <a:pos x="84" y="145"/>
                </a:cxn>
                <a:cxn ang="0">
                  <a:pos x="255" y="226"/>
                </a:cxn>
                <a:cxn ang="0">
                  <a:pos x="145" y="85"/>
                </a:cxn>
                <a:cxn ang="0">
                  <a:pos x="293" y="200"/>
                </a:cxn>
                <a:cxn ang="0">
                  <a:pos x="224" y="40"/>
                </a:cxn>
                <a:cxn ang="0">
                  <a:pos x="336" y="182"/>
                </a:cxn>
                <a:cxn ang="0">
                  <a:pos x="311" y="12"/>
                </a:cxn>
                <a:cxn ang="0">
                  <a:pos x="385" y="169"/>
                </a:cxn>
                <a:cxn ang="0">
                  <a:pos x="401" y="0"/>
                </a:cxn>
                <a:cxn ang="0">
                  <a:pos x="435" y="169"/>
                </a:cxn>
                <a:cxn ang="0">
                  <a:pos x="494" y="6"/>
                </a:cxn>
                <a:cxn ang="0">
                  <a:pos x="484" y="179"/>
                </a:cxn>
                <a:cxn ang="0">
                  <a:pos x="580" y="32"/>
                </a:cxn>
                <a:cxn ang="0">
                  <a:pos x="527" y="198"/>
                </a:cxn>
                <a:cxn ang="0">
                  <a:pos x="659" y="73"/>
                </a:cxn>
              </a:cxnLst>
              <a:rect l="0" t="0" r="r" b="b"/>
              <a:pathLst>
                <a:path w="824" h="729">
                  <a:moveTo>
                    <a:pt x="659" y="73"/>
                  </a:moveTo>
                  <a:lnTo>
                    <a:pt x="567" y="224"/>
                  </a:lnTo>
                  <a:lnTo>
                    <a:pt x="726" y="128"/>
                  </a:lnTo>
                  <a:lnTo>
                    <a:pt x="598" y="259"/>
                  </a:lnTo>
                  <a:lnTo>
                    <a:pt x="777" y="198"/>
                  </a:lnTo>
                  <a:lnTo>
                    <a:pt x="620" y="298"/>
                  </a:lnTo>
                  <a:lnTo>
                    <a:pt x="811" y="271"/>
                  </a:lnTo>
                  <a:lnTo>
                    <a:pt x="632" y="341"/>
                  </a:lnTo>
                  <a:lnTo>
                    <a:pt x="823" y="353"/>
                  </a:lnTo>
                  <a:lnTo>
                    <a:pt x="632" y="384"/>
                  </a:lnTo>
                  <a:lnTo>
                    <a:pt x="815" y="433"/>
                  </a:lnTo>
                  <a:lnTo>
                    <a:pt x="624" y="427"/>
                  </a:lnTo>
                  <a:lnTo>
                    <a:pt x="787" y="513"/>
                  </a:lnTo>
                  <a:lnTo>
                    <a:pt x="600" y="466"/>
                  </a:lnTo>
                  <a:lnTo>
                    <a:pt x="742" y="584"/>
                  </a:lnTo>
                  <a:lnTo>
                    <a:pt x="570" y="503"/>
                  </a:lnTo>
                  <a:lnTo>
                    <a:pt x="677" y="644"/>
                  </a:lnTo>
                  <a:lnTo>
                    <a:pt x="533" y="529"/>
                  </a:lnTo>
                  <a:lnTo>
                    <a:pt x="602" y="687"/>
                  </a:lnTo>
                  <a:lnTo>
                    <a:pt x="488" y="548"/>
                  </a:lnTo>
                  <a:lnTo>
                    <a:pt x="515" y="715"/>
                  </a:lnTo>
                  <a:lnTo>
                    <a:pt x="441" y="560"/>
                  </a:lnTo>
                  <a:lnTo>
                    <a:pt x="425" y="728"/>
                  </a:lnTo>
                  <a:lnTo>
                    <a:pt x="389" y="560"/>
                  </a:lnTo>
                  <a:lnTo>
                    <a:pt x="332" y="719"/>
                  </a:lnTo>
                  <a:lnTo>
                    <a:pt x="342" y="550"/>
                  </a:lnTo>
                  <a:lnTo>
                    <a:pt x="246" y="697"/>
                  </a:lnTo>
                  <a:lnTo>
                    <a:pt x="297" y="531"/>
                  </a:lnTo>
                  <a:lnTo>
                    <a:pt x="165" y="656"/>
                  </a:lnTo>
                  <a:lnTo>
                    <a:pt x="257" y="505"/>
                  </a:lnTo>
                  <a:lnTo>
                    <a:pt x="98" y="601"/>
                  </a:lnTo>
                  <a:lnTo>
                    <a:pt x="226" y="470"/>
                  </a:lnTo>
                  <a:lnTo>
                    <a:pt x="47" y="531"/>
                  </a:lnTo>
                  <a:lnTo>
                    <a:pt x="204" y="431"/>
                  </a:lnTo>
                  <a:lnTo>
                    <a:pt x="13" y="458"/>
                  </a:lnTo>
                  <a:lnTo>
                    <a:pt x="192" y="388"/>
                  </a:lnTo>
                  <a:lnTo>
                    <a:pt x="0" y="374"/>
                  </a:lnTo>
                  <a:lnTo>
                    <a:pt x="192" y="345"/>
                  </a:lnTo>
                  <a:lnTo>
                    <a:pt x="7" y="296"/>
                  </a:lnTo>
                  <a:lnTo>
                    <a:pt x="202" y="302"/>
                  </a:lnTo>
                  <a:lnTo>
                    <a:pt x="37" y="216"/>
                  </a:lnTo>
                  <a:lnTo>
                    <a:pt x="224" y="261"/>
                  </a:lnTo>
                  <a:lnTo>
                    <a:pt x="84" y="145"/>
                  </a:lnTo>
                  <a:lnTo>
                    <a:pt x="255" y="226"/>
                  </a:lnTo>
                  <a:lnTo>
                    <a:pt x="145" y="85"/>
                  </a:lnTo>
                  <a:lnTo>
                    <a:pt x="293" y="200"/>
                  </a:lnTo>
                  <a:lnTo>
                    <a:pt x="224" y="40"/>
                  </a:lnTo>
                  <a:lnTo>
                    <a:pt x="336" y="182"/>
                  </a:lnTo>
                  <a:lnTo>
                    <a:pt x="311" y="12"/>
                  </a:lnTo>
                  <a:lnTo>
                    <a:pt x="385" y="169"/>
                  </a:lnTo>
                  <a:lnTo>
                    <a:pt x="401" y="0"/>
                  </a:lnTo>
                  <a:lnTo>
                    <a:pt x="435" y="169"/>
                  </a:lnTo>
                  <a:lnTo>
                    <a:pt x="494" y="6"/>
                  </a:lnTo>
                  <a:lnTo>
                    <a:pt x="484" y="179"/>
                  </a:lnTo>
                  <a:lnTo>
                    <a:pt x="580" y="32"/>
                  </a:lnTo>
                  <a:lnTo>
                    <a:pt x="527" y="198"/>
                  </a:lnTo>
                  <a:lnTo>
                    <a:pt x="659" y="73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FF2000"/>
              </a:solidFill>
              <a:prstDash val="solid"/>
              <a:rou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en-US">
                <a:solidFill>
                  <a:srgbClr val="003A63"/>
                </a:solidFill>
                <a:effectLst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>
            <a:xfrm>
              <a:off x="-28" y="2155"/>
              <a:ext cx="808" cy="1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 lIns="92075" tIns="46038" rIns="92075" bIns="46038">
              <a:spAutoFit/>
            </a:bodyPr>
            <a:lstStyle/>
            <a:p>
              <a:pPr algn="ctr" eaLnBrk="0" hangingPunct="0"/>
              <a:r>
                <a:rPr lang="ru-RU" sz="2000" b="1" dirty="0">
                  <a:solidFill>
                    <a:srgbClr val="000000"/>
                  </a:solidFill>
                  <a:highlight>
                    <a:srgbClr val="000000">
                      <a:alpha val="0"/>
                    </a:srgbClr>
                  </a:highlight>
                  <a:latin typeface="Palatino Linotype"/>
                </a:rPr>
                <a:t>ПОДУМАЙ</a:t>
              </a:r>
            </a:p>
          </p:txBody>
        </p:sp>
      </p:grpSp>
      <p:sp>
        <p:nvSpPr>
          <p:cNvPr id="33" name="Oval 32"/>
          <p:cNvSpPr/>
          <p:nvPr/>
        </p:nvSpPr>
        <p:spPr>
          <a:xfrm>
            <a:off x="744064" y="601323"/>
            <a:ext cx="1907071" cy="153172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>
          <a:xfrm>
            <a:off x="266017" y="1182199"/>
            <a:ext cx="2883619" cy="4007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 rtl="0" eaLnBrk="0" hangingPunct="0"/>
            <a:r>
              <a:rPr lang="ru-RU" sz="20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Palatino Linotype"/>
              </a:rPr>
              <a:t>ОСТАНОВИСЬ</a:t>
            </a:r>
          </a:p>
        </p:txBody>
      </p:sp>
      <p:sp>
        <p:nvSpPr>
          <p:cNvPr id="35" name="Oval 34"/>
          <p:cNvSpPr/>
          <p:nvPr/>
        </p:nvSpPr>
        <p:spPr>
          <a:xfrm>
            <a:off x="754537" y="4946573"/>
            <a:ext cx="1875195" cy="1509311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>
          <a:xfrm>
            <a:off x="389363" y="5589225"/>
            <a:ext cx="2636926" cy="4007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 rtl="0" eaLnBrk="0" hangingPunct="0"/>
            <a:r>
              <a:rPr lang="ru-RU" sz="2000" b="1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Palatino Linotype"/>
              </a:rPr>
              <a:t>ДЕЙСТВУЙ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402977" y="82367"/>
            <a:ext cx="188153" cy="207948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Rectangle 36"/>
          <p:cNvSpPr/>
          <p:nvPr/>
        </p:nvSpPr>
        <p:spPr>
          <a:xfrm>
            <a:off x="3397326" y="2338918"/>
            <a:ext cx="191402" cy="284489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Rectangle 37"/>
          <p:cNvSpPr/>
          <p:nvPr/>
        </p:nvSpPr>
        <p:spPr>
          <a:xfrm>
            <a:off x="3394924" y="5359721"/>
            <a:ext cx="193804" cy="86155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7638043" y="1313585"/>
            <a:ext cx="2677961" cy="64633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1200" i="1" dirty="0"/>
              <a:t>Проводить </a:t>
            </a:r>
            <a:r>
              <a:rPr lang="en-US" sz="1200" i="1" dirty="0"/>
              <a:t>QRP </a:t>
            </a:r>
            <a:r>
              <a:rPr lang="ru-RU" sz="1200" i="1" dirty="0"/>
              <a:t>может один человек, если работа выполняется индивидуально</a:t>
            </a:r>
            <a:endParaRPr lang="en-GB" sz="1200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37113" y="29338"/>
            <a:ext cx="2319866" cy="477054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ru-RU" sz="2500" b="1" dirty="0">
                <a:solidFill>
                  <a:srgbClr val="0070C0"/>
                </a:solidFill>
              </a:rPr>
              <a:t>Процесс </a:t>
            </a:r>
            <a:r>
              <a:rPr lang="en-US" sz="2500" b="1" dirty="0">
                <a:solidFill>
                  <a:srgbClr val="0070C0"/>
                </a:solidFill>
              </a:rPr>
              <a:t>QRP</a:t>
            </a:r>
            <a:endParaRPr lang="en-GB" sz="25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763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414771" y="180971"/>
            <a:ext cx="10357449" cy="1157288"/>
          </a:xfrm>
        </p:spPr>
        <p:txBody>
          <a:bodyPr>
            <a:normAutofit/>
          </a:bodyPr>
          <a:lstStyle/>
          <a:p>
            <a:pPr algn="l"/>
            <a:r>
              <a:rPr lang="ru-RU" sz="2800" dirty="0"/>
              <a:t>Этап «ОСТАНОВИ</a:t>
            </a:r>
            <a:r>
              <a:rPr lang="en-US" sz="2800" dirty="0"/>
              <a:t>C</a:t>
            </a:r>
            <a:r>
              <a:rPr lang="ru-RU" sz="2800" dirty="0"/>
              <a:t>Ь»  </a:t>
            </a:r>
            <a:endParaRPr lang="en-US" sz="2800" dirty="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8059" y="1828986"/>
            <a:ext cx="10895882" cy="4390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>
                <a:highlight>
                  <a:srgbClr val="000000">
                    <a:alpha val="0"/>
                  </a:srgbClr>
                </a:highlight>
              </a:rPr>
              <a:t>Сбор рабочей группы</a:t>
            </a:r>
            <a:r>
              <a:rPr lang="en-US" b="1" u="sng" dirty="0"/>
              <a:t/>
            </a:r>
            <a:br>
              <a:rPr lang="en-US" b="1" u="sng" dirty="0"/>
            </a:br>
            <a:r>
              <a:rPr lang="ru-RU" sz="2000" i="1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Идеальный состав рабочей группы: 2-8 человек (также можно проводить индивидуально)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ru-RU" sz="1800" dirty="0">
                <a:highlight>
                  <a:srgbClr val="000000">
                    <a:alpha val="0"/>
                  </a:srgbClr>
                </a:highlight>
              </a:rPr>
              <a:t>Назначьте лидера рабочей группы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dirty="0">
                <a:highlight>
                  <a:srgbClr val="000000">
                    <a:alpha val="0"/>
                  </a:srgbClr>
                </a:highlight>
              </a:rPr>
              <a:t>Встретьтесь в зоне выполнения задачи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dirty="0"/>
              <a:t>Изучите предстоящую работу и обсудите каждый её этап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ru-RU" sz="1800" dirty="0"/>
              <a:t>Проверьте готовность команды 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ru-RU" sz="1800" dirty="0"/>
              <a:t>Определите контрмеры и внесите их в чек-лист</a:t>
            </a:r>
            <a:endParaRPr lang="en-US" sz="1800" dirty="0"/>
          </a:p>
          <a:p>
            <a:endParaRPr lang="en-US" sz="1800" dirty="0"/>
          </a:p>
          <a:p>
            <a:pPr>
              <a:buFontTx/>
              <a:buNone/>
            </a:pPr>
            <a:endParaRPr lang="en-US" sz="1800" dirty="0"/>
          </a:p>
          <a:p>
            <a:endParaRPr lang="en-US" sz="1800" dirty="0"/>
          </a:p>
        </p:txBody>
      </p:sp>
      <p:pic>
        <p:nvPicPr>
          <p:cNvPr id="261124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476" y="91993"/>
            <a:ext cx="1295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1125" name="Rectangle 5"/>
          <p:cNvSpPr>
            <a:spLocks noChangeArrowheads="1"/>
          </p:cNvSpPr>
          <p:nvPr/>
        </p:nvSpPr>
        <p:spPr bwMode="auto">
          <a:xfrm>
            <a:off x="310549" y="5636720"/>
            <a:ext cx="79498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Должно быть сделано в зоне выполнения задачи</a:t>
            </a:r>
            <a:endParaRPr lang="en-US" sz="24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555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9300" y="83806"/>
            <a:ext cx="10972800" cy="718451"/>
          </a:xfrm>
        </p:spPr>
        <p:txBody>
          <a:bodyPr/>
          <a:lstStyle/>
          <a:p>
            <a:r>
              <a:rPr lang="ru-RU" sz="2800" dirty="0"/>
              <a:t>Этап «ПОДУМАЙ»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99152" y="1633491"/>
            <a:ext cx="6607048" cy="4602717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ru-RU" sz="2000" kern="0" dirty="0">
                <a:latin typeface="Century Gothic" panose="020B0502020202020204" pitchFamily="34" charset="0"/>
                <a:cs typeface="Arial" charset="0"/>
              </a:rPr>
              <a:t>Определите какие ресурсы доступны /необходимы </a:t>
            </a:r>
            <a:r>
              <a:rPr lang="ru-RU" sz="2100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для безопасного выполнения задачи</a:t>
            </a:r>
            <a:endParaRPr lang="en-US" sz="2100" dirty="0">
              <a:highlight>
                <a:srgbClr val="000000">
                  <a:alpha val="0"/>
                </a:srgbClr>
              </a:highlight>
              <a:latin typeface="Century Gothic"/>
            </a:endParaRPr>
          </a:p>
          <a:p>
            <a:pPr>
              <a:spcBef>
                <a:spcPts val="0"/>
              </a:spcBef>
              <a:buNone/>
              <a:defRPr/>
            </a:pPr>
            <a:endParaRPr lang="en-US" sz="2000" kern="0" dirty="0">
              <a:latin typeface="Century Gothic" panose="020B0502020202020204" pitchFamily="34" charset="0"/>
              <a:cs typeface="Arial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ru-RU" sz="2000" kern="0" dirty="0">
                <a:latin typeface="Century Gothic" panose="020B0502020202020204" pitchFamily="34" charset="0"/>
                <a:cs typeface="Arial" charset="0"/>
              </a:rPr>
              <a:t>Примеры</a:t>
            </a:r>
            <a:r>
              <a:rPr lang="en-US" sz="2000" kern="0" dirty="0">
                <a:latin typeface="Century Gothic" panose="020B0502020202020204" pitchFamily="34" charset="0"/>
                <a:cs typeface="Arial" charset="0"/>
              </a:rPr>
              <a:t>:</a:t>
            </a:r>
            <a:endParaRPr lang="ru-RU" sz="2000" kern="0" dirty="0">
              <a:latin typeface="Century Gothic" panose="020B0502020202020204" pitchFamily="34" charset="0"/>
              <a:cs typeface="Arial" charset="0"/>
            </a:endParaRPr>
          </a:p>
          <a:p>
            <a:pPr>
              <a:spcBef>
                <a:spcPts val="0"/>
              </a:spcBef>
              <a:buNone/>
              <a:defRPr/>
            </a:pPr>
            <a:endParaRPr lang="en-US" sz="2000" kern="0" dirty="0">
              <a:latin typeface="Century Gothic" panose="020B0502020202020204" pitchFamily="34" charset="0"/>
              <a:cs typeface="Arial" charset="0"/>
            </a:endParaRPr>
          </a:p>
          <a:p>
            <a:pPr lvl="1">
              <a:spcBef>
                <a:spcPts val="0"/>
              </a:spcBef>
              <a:buFontTx/>
              <a:buChar char="-"/>
              <a:defRPr/>
            </a:pPr>
            <a:r>
              <a:rPr lang="ru-RU" sz="1800" kern="0" dirty="0">
                <a:latin typeface="Century Gothic" panose="020B0502020202020204" pitchFamily="34" charset="0"/>
                <a:cs typeface="Arial" charset="0"/>
              </a:rPr>
              <a:t>Обучение</a:t>
            </a:r>
            <a:endParaRPr lang="en-US" sz="1800" kern="0" dirty="0">
              <a:latin typeface="Century Gothic" panose="020B0502020202020204" pitchFamily="34" charset="0"/>
              <a:cs typeface="Arial" charset="0"/>
            </a:endParaRPr>
          </a:p>
          <a:p>
            <a:pPr lvl="1">
              <a:spcBef>
                <a:spcPts val="0"/>
              </a:spcBef>
              <a:buFontTx/>
              <a:buChar char="-"/>
              <a:defRPr/>
            </a:pPr>
            <a:r>
              <a:rPr lang="ru-RU" sz="1800" kern="0" dirty="0">
                <a:latin typeface="Century Gothic" panose="020B0502020202020204" pitchFamily="34" charset="0"/>
                <a:cs typeface="Arial" charset="0"/>
              </a:rPr>
              <a:t>Чек листы</a:t>
            </a:r>
            <a:endParaRPr lang="en-US" sz="1800" kern="0" dirty="0">
              <a:latin typeface="Century Gothic" panose="020B0502020202020204" pitchFamily="34" charset="0"/>
              <a:cs typeface="Arial" charset="0"/>
            </a:endParaRPr>
          </a:p>
          <a:p>
            <a:pPr lvl="1">
              <a:spcBef>
                <a:spcPts val="0"/>
              </a:spcBef>
              <a:buFontTx/>
              <a:buChar char="-"/>
              <a:defRPr/>
            </a:pPr>
            <a:r>
              <a:rPr lang="ru-RU" sz="1800" kern="0" dirty="0">
                <a:latin typeface="Century Gothic" panose="020B0502020202020204" pitchFamily="34" charset="0"/>
                <a:cs typeface="Arial" charset="0"/>
              </a:rPr>
              <a:t>Инструкции</a:t>
            </a:r>
            <a:endParaRPr lang="en-US" sz="1800" kern="0" dirty="0">
              <a:latin typeface="Century Gothic" panose="020B0502020202020204" pitchFamily="34" charset="0"/>
              <a:cs typeface="Arial" charset="0"/>
            </a:endParaRPr>
          </a:p>
          <a:p>
            <a:pPr lvl="1">
              <a:spcBef>
                <a:spcPts val="0"/>
              </a:spcBef>
              <a:buFontTx/>
              <a:buChar char="-"/>
              <a:defRPr/>
            </a:pPr>
            <a:r>
              <a:rPr lang="ru-RU" sz="1800" kern="0" dirty="0">
                <a:latin typeface="Century Gothic" panose="020B0502020202020204" pitchFamily="34" charset="0"/>
                <a:cs typeface="Arial" charset="0"/>
              </a:rPr>
              <a:t>Карта блокировки</a:t>
            </a:r>
            <a:endParaRPr lang="en-US" sz="1800" kern="0" dirty="0">
              <a:latin typeface="Century Gothic" panose="020B0502020202020204" pitchFamily="34" charset="0"/>
              <a:cs typeface="Arial" charset="0"/>
            </a:endParaRPr>
          </a:p>
          <a:p>
            <a:pPr lvl="1">
              <a:spcBef>
                <a:spcPts val="0"/>
              </a:spcBef>
              <a:buFontTx/>
              <a:buChar char="-"/>
              <a:defRPr/>
            </a:pPr>
            <a:r>
              <a:rPr lang="ru-RU" sz="1800" kern="0" dirty="0">
                <a:latin typeface="Century Gothic" panose="020B0502020202020204" pitchFamily="34" charset="0"/>
                <a:cs typeface="Arial" charset="0"/>
              </a:rPr>
              <a:t>Помощь эксперта</a:t>
            </a:r>
          </a:p>
          <a:p>
            <a:pPr lvl="1">
              <a:spcBef>
                <a:spcPts val="0"/>
              </a:spcBef>
              <a:buFontTx/>
              <a:buChar char="-"/>
              <a:defRPr/>
            </a:pPr>
            <a:r>
              <a:rPr lang="ru-RU" sz="1800" kern="0" dirty="0">
                <a:latin typeface="Century Gothic" panose="020B0502020202020204" pitchFamily="34" charset="0"/>
                <a:cs typeface="Arial" charset="0"/>
              </a:rPr>
              <a:t>Другое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1800" kern="0" dirty="0">
              <a:latin typeface="Century Gothic" panose="020B0502020202020204" pitchFamily="34" charset="0"/>
              <a:cs typeface="Arial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000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Отметьте все риски для каждого этапа задачи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sz="2000" dirty="0">
              <a:highlight>
                <a:srgbClr val="000000">
                  <a:alpha val="0"/>
                </a:srgbClr>
              </a:highlight>
              <a:latin typeface="Century Gothic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100" kern="0" dirty="0">
                <a:latin typeface="Century Gothic" panose="020B0502020202020204" pitchFamily="34" charset="0"/>
                <a:cs typeface="Arial" charset="0"/>
              </a:rPr>
              <a:t>Все члены команды должны участвовать в обсуждении выявленных рисков и разработке контрмер, необходимых для их устранения </a:t>
            </a:r>
            <a:r>
              <a:rPr lang="en-US" sz="2100" kern="0" dirty="0">
                <a:latin typeface="Century Gothic" panose="020B0502020202020204" pitchFamily="34" charset="0"/>
                <a:cs typeface="Arial" charset="0"/>
              </a:rPr>
              <a:t>/</a:t>
            </a:r>
            <a:r>
              <a:rPr lang="ru-RU" sz="2100" kern="0" dirty="0">
                <a:latin typeface="Century Gothic" panose="020B0502020202020204" pitchFamily="34" charset="0"/>
                <a:cs typeface="Arial" charset="0"/>
              </a:rPr>
              <a:t> минимизации</a:t>
            </a:r>
            <a:endParaRPr lang="en-US" sz="2100" kern="0" dirty="0">
              <a:latin typeface="Century Gothic" panose="020B0502020202020204" pitchFamily="34" charset="0"/>
              <a:cs typeface="Arial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sz="2100" kern="0" dirty="0">
              <a:latin typeface="Century Gothic" panose="020B0502020202020204" pitchFamily="34" charset="0"/>
              <a:cs typeface="Arial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100" kern="0" dirty="0">
                <a:latin typeface="Century Gothic" panose="020B0502020202020204" pitchFamily="34" charset="0"/>
                <a:cs typeface="Arial" charset="0"/>
              </a:rPr>
              <a:t>Роль лидера</a:t>
            </a:r>
            <a:r>
              <a:rPr lang="en-US" sz="2100" kern="0" dirty="0"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ru-RU" sz="2100" kern="0" dirty="0">
                <a:latin typeface="Century Gothic" panose="020B0502020202020204" pitchFamily="34" charset="0"/>
                <a:cs typeface="Arial" charset="0"/>
              </a:rPr>
              <a:t>заключается в том, чтобы стимулировать обсуждение в команде и обеспечить последовательность проведения QRP</a:t>
            </a:r>
            <a:endParaRPr lang="en-US" sz="2000" dirty="0">
              <a:latin typeface="Century Gothic" panose="020B0502020202020204" pitchFamily="34" charset="0"/>
            </a:endParaRPr>
          </a:p>
        </p:txBody>
      </p:sp>
      <p:sp>
        <p:nvSpPr>
          <p:cNvPr id="26" name="Freeform 3"/>
          <p:cNvSpPr>
            <a:spLocks/>
          </p:cNvSpPr>
          <p:nvPr/>
        </p:nvSpPr>
        <p:spPr bwMode="blackWhite">
          <a:xfrm>
            <a:off x="1939290" y="1845469"/>
            <a:ext cx="1444625" cy="4005263"/>
          </a:xfrm>
          <a:custGeom>
            <a:avLst/>
            <a:gdLst/>
            <a:ahLst/>
            <a:cxnLst>
              <a:cxn ang="0">
                <a:pos x="0" y="2522"/>
              </a:cxn>
              <a:cxn ang="0">
                <a:pos x="909" y="2522"/>
              </a:cxn>
              <a:cxn ang="0">
                <a:pos x="909" y="0"/>
              </a:cxn>
              <a:cxn ang="0">
                <a:pos x="0" y="0"/>
              </a:cxn>
              <a:cxn ang="0">
                <a:pos x="0" y="2522"/>
              </a:cxn>
            </a:cxnLst>
            <a:rect l="0" t="0" r="r" b="b"/>
            <a:pathLst>
              <a:path w="910" h="2523">
                <a:moveTo>
                  <a:pt x="0" y="2522"/>
                </a:moveTo>
                <a:lnTo>
                  <a:pt x="909" y="2522"/>
                </a:lnTo>
                <a:lnTo>
                  <a:pt x="909" y="0"/>
                </a:lnTo>
                <a:lnTo>
                  <a:pt x="0" y="0"/>
                </a:lnTo>
                <a:lnTo>
                  <a:pt x="0" y="2522"/>
                </a:lnTo>
              </a:path>
            </a:pathLst>
          </a:custGeom>
          <a:solidFill>
            <a:srgbClr val="808080"/>
          </a:solidFill>
          <a:ln w="9525" cap="rnd">
            <a:noFill/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kern="0">
              <a:solidFill>
                <a:srgbClr val="000000"/>
              </a:solidFill>
            </a:endParaRPr>
          </a:p>
        </p:txBody>
      </p:sp>
      <p:sp>
        <p:nvSpPr>
          <p:cNvPr id="27" name="Freeform 4"/>
          <p:cNvSpPr>
            <a:spLocks/>
          </p:cNvSpPr>
          <p:nvPr/>
        </p:nvSpPr>
        <p:spPr bwMode="blackWhite">
          <a:xfrm>
            <a:off x="2125652" y="4739266"/>
            <a:ext cx="1044596" cy="948776"/>
          </a:xfrm>
          <a:custGeom>
            <a:avLst/>
            <a:gdLst>
              <a:gd name="T0" fmla="*/ 0 w 502"/>
              <a:gd name="T1" fmla="*/ 243 h 489"/>
              <a:gd name="T2" fmla="*/ 3 w 502"/>
              <a:gd name="T3" fmla="*/ 205 h 489"/>
              <a:gd name="T4" fmla="*/ 13 w 502"/>
              <a:gd name="T5" fmla="*/ 166 h 489"/>
              <a:gd name="T6" fmla="*/ 26 w 502"/>
              <a:gd name="T7" fmla="*/ 132 h 489"/>
              <a:gd name="T8" fmla="*/ 47 w 502"/>
              <a:gd name="T9" fmla="*/ 98 h 489"/>
              <a:gd name="T10" fmla="*/ 73 w 502"/>
              <a:gd name="T11" fmla="*/ 71 h 489"/>
              <a:gd name="T12" fmla="*/ 103 w 502"/>
              <a:gd name="T13" fmla="*/ 45 h 489"/>
              <a:gd name="T14" fmla="*/ 135 w 502"/>
              <a:gd name="T15" fmla="*/ 25 h 489"/>
              <a:gd name="T16" fmla="*/ 171 w 502"/>
              <a:gd name="T17" fmla="*/ 10 h 489"/>
              <a:gd name="T18" fmla="*/ 209 w 502"/>
              <a:gd name="T19" fmla="*/ 1 h 489"/>
              <a:gd name="T20" fmla="*/ 248 w 502"/>
              <a:gd name="T21" fmla="*/ 0 h 489"/>
              <a:gd name="T22" fmla="*/ 288 w 502"/>
              <a:gd name="T23" fmla="*/ 1 h 489"/>
              <a:gd name="T24" fmla="*/ 327 w 502"/>
              <a:gd name="T25" fmla="*/ 10 h 489"/>
              <a:gd name="T26" fmla="*/ 363 w 502"/>
              <a:gd name="T27" fmla="*/ 25 h 489"/>
              <a:gd name="T28" fmla="*/ 396 w 502"/>
              <a:gd name="T29" fmla="*/ 45 h 489"/>
              <a:gd name="T30" fmla="*/ 427 w 502"/>
              <a:gd name="T31" fmla="*/ 71 h 489"/>
              <a:gd name="T32" fmla="*/ 451 w 502"/>
              <a:gd name="T33" fmla="*/ 98 h 489"/>
              <a:gd name="T34" fmla="*/ 471 w 502"/>
              <a:gd name="T35" fmla="*/ 132 h 489"/>
              <a:gd name="T36" fmla="*/ 487 w 502"/>
              <a:gd name="T37" fmla="*/ 166 h 489"/>
              <a:gd name="T38" fmla="*/ 497 w 502"/>
              <a:gd name="T39" fmla="*/ 205 h 489"/>
              <a:gd name="T40" fmla="*/ 501 w 502"/>
              <a:gd name="T41" fmla="*/ 243 h 489"/>
              <a:gd name="T42" fmla="*/ 497 w 502"/>
              <a:gd name="T43" fmla="*/ 282 h 489"/>
              <a:gd name="T44" fmla="*/ 487 w 502"/>
              <a:gd name="T45" fmla="*/ 317 h 489"/>
              <a:gd name="T46" fmla="*/ 471 w 502"/>
              <a:gd name="T47" fmla="*/ 353 h 489"/>
              <a:gd name="T48" fmla="*/ 451 w 502"/>
              <a:gd name="T49" fmla="*/ 385 h 489"/>
              <a:gd name="T50" fmla="*/ 427 w 502"/>
              <a:gd name="T51" fmla="*/ 416 h 489"/>
              <a:gd name="T52" fmla="*/ 396 w 502"/>
              <a:gd name="T53" fmla="*/ 442 h 489"/>
              <a:gd name="T54" fmla="*/ 363 w 502"/>
              <a:gd name="T55" fmla="*/ 462 h 489"/>
              <a:gd name="T56" fmla="*/ 327 w 502"/>
              <a:gd name="T57" fmla="*/ 476 h 489"/>
              <a:gd name="T58" fmla="*/ 288 w 502"/>
              <a:gd name="T59" fmla="*/ 484 h 489"/>
              <a:gd name="T60" fmla="*/ 248 w 502"/>
              <a:gd name="T61" fmla="*/ 488 h 489"/>
              <a:gd name="T62" fmla="*/ 209 w 502"/>
              <a:gd name="T63" fmla="*/ 484 h 489"/>
              <a:gd name="T64" fmla="*/ 171 w 502"/>
              <a:gd name="T65" fmla="*/ 476 h 489"/>
              <a:gd name="T66" fmla="*/ 135 w 502"/>
              <a:gd name="T67" fmla="*/ 462 h 489"/>
              <a:gd name="T68" fmla="*/ 103 w 502"/>
              <a:gd name="T69" fmla="*/ 442 h 489"/>
              <a:gd name="T70" fmla="*/ 73 w 502"/>
              <a:gd name="T71" fmla="*/ 416 h 489"/>
              <a:gd name="T72" fmla="*/ 47 w 502"/>
              <a:gd name="T73" fmla="*/ 385 h 489"/>
              <a:gd name="T74" fmla="*/ 26 w 502"/>
              <a:gd name="T75" fmla="*/ 353 h 489"/>
              <a:gd name="T76" fmla="*/ 13 w 502"/>
              <a:gd name="T77" fmla="*/ 317 h 489"/>
              <a:gd name="T78" fmla="*/ 3 w 502"/>
              <a:gd name="T79" fmla="*/ 282 h 489"/>
              <a:gd name="T80" fmla="*/ 0 w 502"/>
              <a:gd name="T81" fmla="*/ 243 h 48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502"/>
              <a:gd name="T124" fmla="*/ 0 h 489"/>
              <a:gd name="T125" fmla="*/ 502 w 502"/>
              <a:gd name="T126" fmla="*/ 489 h 489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502" h="489">
                <a:moveTo>
                  <a:pt x="0" y="243"/>
                </a:moveTo>
                <a:lnTo>
                  <a:pt x="3" y="205"/>
                </a:lnTo>
                <a:lnTo>
                  <a:pt x="13" y="166"/>
                </a:lnTo>
                <a:lnTo>
                  <a:pt x="26" y="132"/>
                </a:lnTo>
                <a:lnTo>
                  <a:pt x="47" y="98"/>
                </a:lnTo>
                <a:lnTo>
                  <a:pt x="73" y="71"/>
                </a:lnTo>
                <a:lnTo>
                  <a:pt x="103" y="45"/>
                </a:lnTo>
                <a:lnTo>
                  <a:pt x="135" y="25"/>
                </a:lnTo>
                <a:lnTo>
                  <a:pt x="171" y="10"/>
                </a:lnTo>
                <a:lnTo>
                  <a:pt x="209" y="1"/>
                </a:lnTo>
                <a:lnTo>
                  <a:pt x="248" y="0"/>
                </a:lnTo>
                <a:lnTo>
                  <a:pt x="288" y="1"/>
                </a:lnTo>
                <a:lnTo>
                  <a:pt x="327" y="10"/>
                </a:lnTo>
                <a:lnTo>
                  <a:pt x="363" y="25"/>
                </a:lnTo>
                <a:lnTo>
                  <a:pt x="396" y="45"/>
                </a:lnTo>
                <a:lnTo>
                  <a:pt x="427" y="71"/>
                </a:lnTo>
                <a:lnTo>
                  <a:pt x="451" y="98"/>
                </a:lnTo>
                <a:lnTo>
                  <a:pt x="471" y="132"/>
                </a:lnTo>
                <a:lnTo>
                  <a:pt x="487" y="166"/>
                </a:lnTo>
                <a:lnTo>
                  <a:pt x="497" y="205"/>
                </a:lnTo>
                <a:lnTo>
                  <a:pt x="501" y="243"/>
                </a:lnTo>
                <a:lnTo>
                  <a:pt x="497" y="282"/>
                </a:lnTo>
                <a:lnTo>
                  <a:pt x="487" y="317"/>
                </a:lnTo>
                <a:lnTo>
                  <a:pt x="471" y="353"/>
                </a:lnTo>
                <a:lnTo>
                  <a:pt x="451" y="385"/>
                </a:lnTo>
                <a:lnTo>
                  <a:pt x="427" y="416"/>
                </a:lnTo>
                <a:lnTo>
                  <a:pt x="396" y="442"/>
                </a:lnTo>
                <a:lnTo>
                  <a:pt x="363" y="462"/>
                </a:lnTo>
                <a:lnTo>
                  <a:pt x="327" y="476"/>
                </a:lnTo>
                <a:lnTo>
                  <a:pt x="288" y="484"/>
                </a:lnTo>
                <a:lnTo>
                  <a:pt x="248" y="488"/>
                </a:lnTo>
                <a:lnTo>
                  <a:pt x="209" y="484"/>
                </a:lnTo>
                <a:lnTo>
                  <a:pt x="171" y="476"/>
                </a:lnTo>
                <a:lnTo>
                  <a:pt x="135" y="462"/>
                </a:lnTo>
                <a:lnTo>
                  <a:pt x="103" y="442"/>
                </a:lnTo>
                <a:lnTo>
                  <a:pt x="73" y="416"/>
                </a:lnTo>
                <a:lnTo>
                  <a:pt x="47" y="385"/>
                </a:lnTo>
                <a:lnTo>
                  <a:pt x="26" y="353"/>
                </a:lnTo>
                <a:lnTo>
                  <a:pt x="13" y="317"/>
                </a:lnTo>
                <a:lnTo>
                  <a:pt x="3" y="282"/>
                </a:lnTo>
                <a:lnTo>
                  <a:pt x="0" y="243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kern="0">
              <a:solidFill>
                <a:srgbClr val="000000"/>
              </a:solidFill>
            </a:endParaRPr>
          </a:p>
        </p:txBody>
      </p:sp>
      <p:sp>
        <p:nvSpPr>
          <p:cNvPr id="29" name="Freeform 6"/>
          <p:cNvSpPr>
            <a:spLocks/>
          </p:cNvSpPr>
          <p:nvPr/>
        </p:nvSpPr>
        <p:spPr bwMode="blackWhite">
          <a:xfrm>
            <a:off x="2095130" y="1845469"/>
            <a:ext cx="1087809" cy="1042988"/>
          </a:xfrm>
          <a:custGeom>
            <a:avLst/>
            <a:gdLst>
              <a:gd name="T0" fmla="*/ 0 w 500"/>
              <a:gd name="T1" fmla="*/ 243 h 491"/>
              <a:gd name="T2" fmla="*/ 1 w 500"/>
              <a:gd name="T3" fmla="*/ 205 h 491"/>
              <a:gd name="T4" fmla="*/ 11 w 500"/>
              <a:gd name="T5" fmla="*/ 168 h 491"/>
              <a:gd name="T6" fmla="*/ 27 w 500"/>
              <a:gd name="T7" fmla="*/ 132 h 491"/>
              <a:gd name="T8" fmla="*/ 47 w 500"/>
              <a:gd name="T9" fmla="*/ 100 h 491"/>
              <a:gd name="T10" fmla="*/ 73 w 500"/>
              <a:gd name="T11" fmla="*/ 71 h 491"/>
              <a:gd name="T12" fmla="*/ 103 w 500"/>
              <a:gd name="T13" fmla="*/ 44 h 491"/>
              <a:gd name="T14" fmla="*/ 135 w 500"/>
              <a:gd name="T15" fmla="*/ 25 h 491"/>
              <a:gd name="T16" fmla="*/ 171 w 500"/>
              <a:gd name="T17" fmla="*/ 10 h 491"/>
              <a:gd name="T18" fmla="*/ 211 w 500"/>
              <a:gd name="T19" fmla="*/ 1 h 491"/>
              <a:gd name="T20" fmla="*/ 250 w 500"/>
              <a:gd name="T21" fmla="*/ 0 h 491"/>
              <a:gd name="T22" fmla="*/ 289 w 500"/>
              <a:gd name="T23" fmla="*/ 1 h 491"/>
              <a:gd name="T24" fmla="*/ 327 w 500"/>
              <a:gd name="T25" fmla="*/ 10 h 491"/>
              <a:gd name="T26" fmla="*/ 363 w 500"/>
              <a:gd name="T27" fmla="*/ 25 h 491"/>
              <a:gd name="T28" fmla="*/ 395 w 500"/>
              <a:gd name="T29" fmla="*/ 44 h 491"/>
              <a:gd name="T30" fmla="*/ 425 w 500"/>
              <a:gd name="T31" fmla="*/ 71 h 491"/>
              <a:gd name="T32" fmla="*/ 451 w 500"/>
              <a:gd name="T33" fmla="*/ 100 h 491"/>
              <a:gd name="T34" fmla="*/ 472 w 500"/>
              <a:gd name="T35" fmla="*/ 132 h 491"/>
              <a:gd name="T36" fmla="*/ 487 w 500"/>
              <a:gd name="T37" fmla="*/ 168 h 491"/>
              <a:gd name="T38" fmla="*/ 495 w 500"/>
              <a:gd name="T39" fmla="*/ 205 h 491"/>
              <a:gd name="T40" fmla="*/ 499 w 500"/>
              <a:gd name="T41" fmla="*/ 243 h 491"/>
              <a:gd name="T42" fmla="*/ 495 w 500"/>
              <a:gd name="T43" fmla="*/ 280 h 491"/>
              <a:gd name="T44" fmla="*/ 487 w 500"/>
              <a:gd name="T45" fmla="*/ 319 h 491"/>
              <a:gd name="T46" fmla="*/ 472 w 500"/>
              <a:gd name="T47" fmla="*/ 355 h 491"/>
              <a:gd name="T48" fmla="*/ 451 w 500"/>
              <a:gd name="T49" fmla="*/ 387 h 491"/>
              <a:gd name="T50" fmla="*/ 425 w 500"/>
              <a:gd name="T51" fmla="*/ 416 h 491"/>
              <a:gd name="T52" fmla="*/ 395 w 500"/>
              <a:gd name="T53" fmla="*/ 442 h 491"/>
              <a:gd name="T54" fmla="*/ 363 w 500"/>
              <a:gd name="T55" fmla="*/ 461 h 491"/>
              <a:gd name="T56" fmla="*/ 327 w 500"/>
              <a:gd name="T57" fmla="*/ 476 h 491"/>
              <a:gd name="T58" fmla="*/ 289 w 500"/>
              <a:gd name="T59" fmla="*/ 484 h 491"/>
              <a:gd name="T60" fmla="*/ 250 w 500"/>
              <a:gd name="T61" fmla="*/ 490 h 491"/>
              <a:gd name="T62" fmla="*/ 211 w 500"/>
              <a:gd name="T63" fmla="*/ 484 h 491"/>
              <a:gd name="T64" fmla="*/ 171 w 500"/>
              <a:gd name="T65" fmla="*/ 476 h 491"/>
              <a:gd name="T66" fmla="*/ 135 w 500"/>
              <a:gd name="T67" fmla="*/ 461 h 491"/>
              <a:gd name="T68" fmla="*/ 103 w 500"/>
              <a:gd name="T69" fmla="*/ 442 h 491"/>
              <a:gd name="T70" fmla="*/ 73 w 500"/>
              <a:gd name="T71" fmla="*/ 416 h 491"/>
              <a:gd name="T72" fmla="*/ 47 w 500"/>
              <a:gd name="T73" fmla="*/ 387 h 491"/>
              <a:gd name="T74" fmla="*/ 27 w 500"/>
              <a:gd name="T75" fmla="*/ 355 h 491"/>
              <a:gd name="T76" fmla="*/ 11 w 500"/>
              <a:gd name="T77" fmla="*/ 319 h 491"/>
              <a:gd name="T78" fmla="*/ 1 w 500"/>
              <a:gd name="T79" fmla="*/ 280 h 491"/>
              <a:gd name="T80" fmla="*/ 0 w 500"/>
              <a:gd name="T81" fmla="*/ 243 h 49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500"/>
              <a:gd name="T124" fmla="*/ 0 h 491"/>
              <a:gd name="T125" fmla="*/ 500 w 500"/>
              <a:gd name="T126" fmla="*/ 491 h 49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500" h="491">
                <a:moveTo>
                  <a:pt x="0" y="243"/>
                </a:moveTo>
                <a:lnTo>
                  <a:pt x="1" y="205"/>
                </a:lnTo>
                <a:lnTo>
                  <a:pt x="11" y="168"/>
                </a:lnTo>
                <a:lnTo>
                  <a:pt x="27" y="132"/>
                </a:lnTo>
                <a:lnTo>
                  <a:pt x="47" y="100"/>
                </a:lnTo>
                <a:lnTo>
                  <a:pt x="73" y="71"/>
                </a:lnTo>
                <a:lnTo>
                  <a:pt x="103" y="44"/>
                </a:lnTo>
                <a:lnTo>
                  <a:pt x="135" y="25"/>
                </a:lnTo>
                <a:lnTo>
                  <a:pt x="171" y="10"/>
                </a:lnTo>
                <a:lnTo>
                  <a:pt x="211" y="1"/>
                </a:lnTo>
                <a:lnTo>
                  <a:pt x="250" y="0"/>
                </a:lnTo>
                <a:lnTo>
                  <a:pt x="289" y="1"/>
                </a:lnTo>
                <a:lnTo>
                  <a:pt x="327" y="10"/>
                </a:lnTo>
                <a:lnTo>
                  <a:pt x="363" y="25"/>
                </a:lnTo>
                <a:lnTo>
                  <a:pt x="395" y="44"/>
                </a:lnTo>
                <a:lnTo>
                  <a:pt x="425" y="71"/>
                </a:lnTo>
                <a:lnTo>
                  <a:pt x="451" y="100"/>
                </a:lnTo>
                <a:lnTo>
                  <a:pt x="472" y="132"/>
                </a:lnTo>
                <a:lnTo>
                  <a:pt x="487" y="168"/>
                </a:lnTo>
                <a:lnTo>
                  <a:pt x="495" y="205"/>
                </a:lnTo>
                <a:lnTo>
                  <a:pt x="499" y="243"/>
                </a:lnTo>
                <a:lnTo>
                  <a:pt x="495" y="280"/>
                </a:lnTo>
                <a:lnTo>
                  <a:pt x="487" y="319"/>
                </a:lnTo>
                <a:lnTo>
                  <a:pt x="472" y="355"/>
                </a:lnTo>
                <a:lnTo>
                  <a:pt x="451" y="387"/>
                </a:lnTo>
                <a:lnTo>
                  <a:pt x="425" y="416"/>
                </a:lnTo>
                <a:lnTo>
                  <a:pt x="395" y="442"/>
                </a:lnTo>
                <a:lnTo>
                  <a:pt x="363" y="461"/>
                </a:lnTo>
                <a:lnTo>
                  <a:pt x="327" y="476"/>
                </a:lnTo>
                <a:lnTo>
                  <a:pt x="289" y="484"/>
                </a:lnTo>
                <a:lnTo>
                  <a:pt x="250" y="490"/>
                </a:lnTo>
                <a:lnTo>
                  <a:pt x="211" y="484"/>
                </a:lnTo>
                <a:lnTo>
                  <a:pt x="171" y="476"/>
                </a:lnTo>
                <a:lnTo>
                  <a:pt x="135" y="461"/>
                </a:lnTo>
                <a:lnTo>
                  <a:pt x="103" y="442"/>
                </a:lnTo>
                <a:lnTo>
                  <a:pt x="73" y="416"/>
                </a:lnTo>
                <a:lnTo>
                  <a:pt x="47" y="387"/>
                </a:lnTo>
                <a:lnTo>
                  <a:pt x="27" y="355"/>
                </a:lnTo>
                <a:lnTo>
                  <a:pt x="11" y="319"/>
                </a:lnTo>
                <a:lnTo>
                  <a:pt x="1" y="280"/>
                </a:lnTo>
                <a:lnTo>
                  <a:pt x="0" y="243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kern="0">
              <a:solidFill>
                <a:srgbClr val="000000"/>
              </a:solidFill>
            </a:endParaRPr>
          </a:p>
        </p:txBody>
      </p:sp>
      <p:sp>
        <p:nvSpPr>
          <p:cNvPr id="32" name="Freeform 9"/>
          <p:cNvSpPr>
            <a:spLocks/>
          </p:cNvSpPr>
          <p:nvPr/>
        </p:nvSpPr>
        <p:spPr bwMode="blackWhite">
          <a:xfrm>
            <a:off x="1704513" y="2823099"/>
            <a:ext cx="1876887" cy="1784412"/>
          </a:xfrm>
          <a:custGeom>
            <a:avLst/>
            <a:gdLst>
              <a:gd name="T0" fmla="*/ 659 w 824"/>
              <a:gd name="T1" fmla="*/ 73 h 729"/>
              <a:gd name="T2" fmla="*/ 567 w 824"/>
              <a:gd name="T3" fmla="*/ 224 h 729"/>
              <a:gd name="T4" fmla="*/ 726 w 824"/>
              <a:gd name="T5" fmla="*/ 128 h 729"/>
              <a:gd name="T6" fmla="*/ 598 w 824"/>
              <a:gd name="T7" fmla="*/ 259 h 729"/>
              <a:gd name="T8" fmla="*/ 777 w 824"/>
              <a:gd name="T9" fmla="*/ 198 h 729"/>
              <a:gd name="T10" fmla="*/ 620 w 824"/>
              <a:gd name="T11" fmla="*/ 298 h 729"/>
              <a:gd name="T12" fmla="*/ 811 w 824"/>
              <a:gd name="T13" fmla="*/ 271 h 729"/>
              <a:gd name="T14" fmla="*/ 632 w 824"/>
              <a:gd name="T15" fmla="*/ 341 h 729"/>
              <a:gd name="T16" fmla="*/ 823 w 824"/>
              <a:gd name="T17" fmla="*/ 353 h 729"/>
              <a:gd name="T18" fmla="*/ 632 w 824"/>
              <a:gd name="T19" fmla="*/ 384 h 729"/>
              <a:gd name="T20" fmla="*/ 815 w 824"/>
              <a:gd name="T21" fmla="*/ 433 h 729"/>
              <a:gd name="T22" fmla="*/ 624 w 824"/>
              <a:gd name="T23" fmla="*/ 427 h 729"/>
              <a:gd name="T24" fmla="*/ 787 w 824"/>
              <a:gd name="T25" fmla="*/ 513 h 729"/>
              <a:gd name="T26" fmla="*/ 600 w 824"/>
              <a:gd name="T27" fmla="*/ 466 h 729"/>
              <a:gd name="T28" fmla="*/ 742 w 824"/>
              <a:gd name="T29" fmla="*/ 584 h 729"/>
              <a:gd name="T30" fmla="*/ 570 w 824"/>
              <a:gd name="T31" fmla="*/ 503 h 729"/>
              <a:gd name="T32" fmla="*/ 677 w 824"/>
              <a:gd name="T33" fmla="*/ 644 h 729"/>
              <a:gd name="T34" fmla="*/ 533 w 824"/>
              <a:gd name="T35" fmla="*/ 529 h 729"/>
              <a:gd name="T36" fmla="*/ 602 w 824"/>
              <a:gd name="T37" fmla="*/ 687 h 729"/>
              <a:gd name="T38" fmla="*/ 488 w 824"/>
              <a:gd name="T39" fmla="*/ 548 h 729"/>
              <a:gd name="T40" fmla="*/ 515 w 824"/>
              <a:gd name="T41" fmla="*/ 715 h 729"/>
              <a:gd name="T42" fmla="*/ 441 w 824"/>
              <a:gd name="T43" fmla="*/ 560 h 729"/>
              <a:gd name="T44" fmla="*/ 425 w 824"/>
              <a:gd name="T45" fmla="*/ 728 h 729"/>
              <a:gd name="T46" fmla="*/ 389 w 824"/>
              <a:gd name="T47" fmla="*/ 560 h 729"/>
              <a:gd name="T48" fmla="*/ 332 w 824"/>
              <a:gd name="T49" fmla="*/ 719 h 729"/>
              <a:gd name="T50" fmla="*/ 342 w 824"/>
              <a:gd name="T51" fmla="*/ 550 h 729"/>
              <a:gd name="T52" fmla="*/ 246 w 824"/>
              <a:gd name="T53" fmla="*/ 697 h 729"/>
              <a:gd name="T54" fmla="*/ 297 w 824"/>
              <a:gd name="T55" fmla="*/ 531 h 729"/>
              <a:gd name="T56" fmla="*/ 165 w 824"/>
              <a:gd name="T57" fmla="*/ 656 h 729"/>
              <a:gd name="T58" fmla="*/ 257 w 824"/>
              <a:gd name="T59" fmla="*/ 505 h 729"/>
              <a:gd name="T60" fmla="*/ 98 w 824"/>
              <a:gd name="T61" fmla="*/ 601 h 729"/>
              <a:gd name="T62" fmla="*/ 226 w 824"/>
              <a:gd name="T63" fmla="*/ 470 h 729"/>
              <a:gd name="T64" fmla="*/ 47 w 824"/>
              <a:gd name="T65" fmla="*/ 531 h 729"/>
              <a:gd name="T66" fmla="*/ 204 w 824"/>
              <a:gd name="T67" fmla="*/ 431 h 729"/>
              <a:gd name="T68" fmla="*/ 13 w 824"/>
              <a:gd name="T69" fmla="*/ 458 h 729"/>
              <a:gd name="T70" fmla="*/ 192 w 824"/>
              <a:gd name="T71" fmla="*/ 388 h 729"/>
              <a:gd name="T72" fmla="*/ 0 w 824"/>
              <a:gd name="T73" fmla="*/ 374 h 729"/>
              <a:gd name="T74" fmla="*/ 192 w 824"/>
              <a:gd name="T75" fmla="*/ 345 h 729"/>
              <a:gd name="T76" fmla="*/ 7 w 824"/>
              <a:gd name="T77" fmla="*/ 296 h 729"/>
              <a:gd name="T78" fmla="*/ 202 w 824"/>
              <a:gd name="T79" fmla="*/ 302 h 729"/>
              <a:gd name="T80" fmla="*/ 37 w 824"/>
              <a:gd name="T81" fmla="*/ 216 h 729"/>
              <a:gd name="T82" fmla="*/ 224 w 824"/>
              <a:gd name="T83" fmla="*/ 261 h 729"/>
              <a:gd name="T84" fmla="*/ 84 w 824"/>
              <a:gd name="T85" fmla="*/ 145 h 729"/>
              <a:gd name="T86" fmla="*/ 255 w 824"/>
              <a:gd name="T87" fmla="*/ 226 h 729"/>
              <a:gd name="T88" fmla="*/ 145 w 824"/>
              <a:gd name="T89" fmla="*/ 85 h 729"/>
              <a:gd name="T90" fmla="*/ 293 w 824"/>
              <a:gd name="T91" fmla="*/ 200 h 729"/>
              <a:gd name="T92" fmla="*/ 224 w 824"/>
              <a:gd name="T93" fmla="*/ 40 h 729"/>
              <a:gd name="T94" fmla="*/ 336 w 824"/>
              <a:gd name="T95" fmla="*/ 182 h 729"/>
              <a:gd name="T96" fmla="*/ 311 w 824"/>
              <a:gd name="T97" fmla="*/ 12 h 729"/>
              <a:gd name="T98" fmla="*/ 385 w 824"/>
              <a:gd name="T99" fmla="*/ 169 h 729"/>
              <a:gd name="T100" fmla="*/ 401 w 824"/>
              <a:gd name="T101" fmla="*/ 0 h 729"/>
              <a:gd name="T102" fmla="*/ 435 w 824"/>
              <a:gd name="T103" fmla="*/ 169 h 729"/>
              <a:gd name="T104" fmla="*/ 494 w 824"/>
              <a:gd name="T105" fmla="*/ 6 h 729"/>
              <a:gd name="T106" fmla="*/ 484 w 824"/>
              <a:gd name="T107" fmla="*/ 179 h 729"/>
              <a:gd name="T108" fmla="*/ 580 w 824"/>
              <a:gd name="T109" fmla="*/ 32 h 729"/>
              <a:gd name="T110" fmla="*/ 527 w 824"/>
              <a:gd name="T111" fmla="*/ 198 h 729"/>
              <a:gd name="T112" fmla="*/ 659 w 824"/>
              <a:gd name="T113" fmla="*/ 73 h 729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24"/>
              <a:gd name="T172" fmla="*/ 0 h 729"/>
              <a:gd name="T173" fmla="*/ 824 w 824"/>
              <a:gd name="T174" fmla="*/ 729 h 729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24" h="729">
                <a:moveTo>
                  <a:pt x="659" y="73"/>
                </a:moveTo>
                <a:lnTo>
                  <a:pt x="567" y="224"/>
                </a:lnTo>
                <a:lnTo>
                  <a:pt x="726" y="128"/>
                </a:lnTo>
                <a:lnTo>
                  <a:pt x="598" y="259"/>
                </a:lnTo>
                <a:lnTo>
                  <a:pt x="777" y="198"/>
                </a:lnTo>
                <a:lnTo>
                  <a:pt x="620" y="298"/>
                </a:lnTo>
                <a:lnTo>
                  <a:pt x="811" y="271"/>
                </a:lnTo>
                <a:lnTo>
                  <a:pt x="632" y="341"/>
                </a:lnTo>
                <a:lnTo>
                  <a:pt x="823" y="353"/>
                </a:lnTo>
                <a:lnTo>
                  <a:pt x="632" y="384"/>
                </a:lnTo>
                <a:lnTo>
                  <a:pt x="815" y="433"/>
                </a:lnTo>
                <a:lnTo>
                  <a:pt x="624" y="427"/>
                </a:lnTo>
                <a:lnTo>
                  <a:pt x="787" y="513"/>
                </a:lnTo>
                <a:lnTo>
                  <a:pt x="600" y="466"/>
                </a:lnTo>
                <a:lnTo>
                  <a:pt x="742" y="584"/>
                </a:lnTo>
                <a:lnTo>
                  <a:pt x="570" y="503"/>
                </a:lnTo>
                <a:lnTo>
                  <a:pt x="677" y="644"/>
                </a:lnTo>
                <a:lnTo>
                  <a:pt x="533" y="529"/>
                </a:lnTo>
                <a:lnTo>
                  <a:pt x="602" y="687"/>
                </a:lnTo>
                <a:lnTo>
                  <a:pt x="488" y="548"/>
                </a:lnTo>
                <a:lnTo>
                  <a:pt x="515" y="715"/>
                </a:lnTo>
                <a:lnTo>
                  <a:pt x="441" y="560"/>
                </a:lnTo>
                <a:lnTo>
                  <a:pt x="425" y="728"/>
                </a:lnTo>
                <a:lnTo>
                  <a:pt x="389" y="560"/>
                </a:lnTo>
                <a:lnTo>
                  <a:pt x="332" y="719"/>
                </a:lnTo>
                <a:lnTo>
                  <a:pt x="342" y="550"/>
                </a:lnTo>
                <a:lnTo>
                  <a:pt x="246" y="697"/>
                </a:lnTo>
                <a:lnTo>
                  <a:pt x="297" y="531"/>
                </a:lnTo>
                <a:lnTo>
                  <a:pt x="165" y="656"/>
                </a:lnTo>
                <a:lnTo>
                  <a:pt x="257" y="505"/>
                </a:lnTo>
                <a:lnTo>
                  <a:pt x="98" y="601"/>
                </a:lnTo>
                <a:lnTo>
                  <a:pt x="226" y="470"/>
                </a:lnTo>
                <a:lnTo>
                  <a:pt x="47" y="531"/>
                </a:lnTo>
                <a:lnTo>
                  <a:pt x="204" y="431"/>
                </a:lnTo>
                <a:lnTo>
                  <a:pt x="13" y="458"/>
                </a:lnTo>
                <a:lnTo>
                  <a:pt x="192" y="388"/>
                </a:lnTo>
                <a:lnTo>
                  <a:pt x="0" y="374"/>
                </a:lnTo>
                <a:lnTo>
                  <a:pt x="192" y="345"/>
                </a:lnTo>
                <a:lnTo>
                  <a:pt x="7" y="296"/>
                </a:lnTo>
                <a:lnTo>
                  <a:pt x="202" y="302"/>
                </a:lnTo>
                <a:lnTo>
                  <a:pt x="37" y="216"/>
                </a:lnTo>
                <a:lnTo>
                  <a:pt x="224" y="261"/>
                </a:lnTo>
                <a:lnTo>
                  <a:pt x="84" y="145"/>
                </a:lnTo>
                <a:lnTo>
                  <a:pt x="255" y="226"/>
                </a:lnTo>
                <a:lnTo>
                  <a:pt x="145" y="85"/>
                </a:lnTo>
                <a:lnTo>
                  <a:pt x="293" y="200"/>
                </a:lnTo>
                <a:lnTo>
                  <a:pt x="224" y="40"/>
                </a:lnTo>
                <a:lnTo>
                  <a:pt x="336" y="182"/>
                </a:lnTo>
                <a:lnTo>
                  <a:pt x="311" y="12"/>
                </a:lnTo>
                <a:lnTo>
                  <a:pt x="385" y="169"/>
                </a:lnTo>
                <a:lnTo>
                  <a:pt x="401" y="0"/>
                </a:lnTo>
                <a:lnTo>
                  <a:pt x="435" y="169"/>
                </a:lnTo>
                <a:lnTo>
                  <a:pt x="494" y="6"/>
                </a:lnTo>
                <a:lnTo>
                  <a:pt x="484" y="179"/>
                </a:lnTo>
                <a:lnTo>
                  <a:pt x="580" y="32"/>
                </a:lnTo>
                <a:lnTo>
                  <a:pt x="527" y="198"/>
                </a:lnTo>
                <a:lnTo>
                  <a:pt x="659" y="73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FF2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kern="0">
              <a:solidFill>
                <a:srgbClr val="000000"/>
              </a:solidFill>
            </a:endParaRPr>
          </a:p>
        </p:txBody>
      </p:sp>
      <p:sp>
        <p:nvSpPr>
          <p:cNvPr id="34" name="AutoShape 11"/>
          <p:cNvSpPr>
            <a:spLocks noChangeArrowheads="1"/>
          </p:cNvSpPr>
          <p:nvPr/>
        </p:nvSpPr>
        <p:spPr bwMode="auto">
          <a:xfrm>
            <a:off x="3581400" y="3276600"/>
            <a:ext cx="12192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kern="0">
              <a:solidFill>
                <a:srgbClr val="FF33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14CBA5BE-B306-423F-A17E-47AE14FE6175}"/>
              </a:ext>
            </a:extLst>
          </p:cNvPr>
          <p:cNvSpPr>
            <a:spLocks noChangeArrowheads="1"/>
          </p:cNvSpPr>
          <p:nvPr/>
        </p:nvSpPr>
        <p:spPr>
          <a:xfrm>
            <a:off x="1631734" y="2149836"/>
            <a:ext cx="2032433" cy="5854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 rtl="0" eaLnBrk="0" hangingPunct="0"/>
            <a:r>
              <a:rPr lang="ru-RU" sz="1600" b="0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Palatino Linotype"/>
              </a:rPr>
              <a:t>ОСТАНО</a:t>
            </a:r>
          </a:p>
          <a:p>
            <a:pPr algn="ctr" rtl="0" eaLnBrk="0" hangingPunct="0"/>
            <a:r>
              <a:rPr lang="ru-RU" sz="1600" b="0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Palatino Linotype"/>
              </a:rPr>
              <a:t>-ВИСЬ</a:t>
            </a:r>
          </a:p>
        </p:txBody>
      </p:sp>
      <p:sp>
        <p:nvSpPr>
          <p:cNvPr id="14" name="Rectangle 31">
            <a:extLst>
              <a:ext uri="{FF2B5EF4-FFF2-40B4-BE49-F238E27FC236}">
                <a16:creationId xmlns:a16="http://schemas.microsoft.com/office/drawing/2014/main" xmlns="" id="{7CF97180-0C13-4ACB-BBC5-4C72DCBE4B0D}"/>
              </a:ext>
            </a:extLst>
          </p:cNvPr>
          <p:cNvSpPr>
            <a:spLocks noChangeArrowheads="1"/>
          </p:cNvSpPr>
          <p:nvPr/>
        </p:nvSpPr>
        <p:spPr>
          <a:xfrm>
            <a:off x="2184634" y="3446175"/>
            <a:ext cx="966280" cy="58480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 rtl="0" eaLnBrk="0" hangingPunct="0"/>
            <a:r>
              <a:rPr lang="ru-RU" sz="1600" b="1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Palatino Linotype"/>
              </a:rPr>
              <a:t>ПО</a:t>
            </a:r>
            <a:r>
              <a:rPr lang="ru-RU" sz="16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Palatino Linotype"/>
              </a:rPr>
              <a:t>ДУ-МАЙ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594D02B-5E8D-402B-AD54-CA8AA088D733}"/>
              </a:ext>
            </a:extLst>
          </p:cNvPr>
          <p:cNvSpPr>
            <a:spLocks noChangeArrowheads="1"/>
          </p:cNvSpPr>
          <p:nvPr/>
        </p:nvSpPr>
        <p:spPr>
          <a:xfrm>
            <a:off x="1833388" y="4993058"/>
            <a:ext cx="1656425" cy="5854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 rtl="0" eaLnBrk="0" hangingPunct="0"/>
            <a:r>
              <a:rPr lang="ru-RU" sz="1600" b="0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Palatino Linotype"/>
              </a:rPr>
              <a:t>ДЕЙСТ</a:t>
            </a:r>
            <a:endParaRPr lang="ru-RU" sz="1800" b="0" i="0" u="none" strike="noStrike" dirty="0">
              <a:solidFill>
                <a:srgbClr val="000000"/>
              </a:solidFill>
              <a:effectLst/>
              <a:highlight>
                <a:srgbClr val="000000">
                  <a:alpha val="0"/>
                </a:srgbClr>
              </a:highlight>
              <a:latin typeface="Palatino Linotype"/>
            </a:endParaRPr>
          </a:p>
          <a:p>
            <a:pPr algn="ctr" rtl="0" eaLnBrk="0" hangingPunct="0"/>
            <a:r>
              <a:rPr lang="ru-RU" sz="1600" b="0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Palatino Linotype"/>
              </a:rPr>
              <a:t>-ВУЙ</a:t>
            </a:r>
          </a:p>
        </p:txBody>
      </p:sp>
    </p:spTree>
    <p:extLst>
      <p:ext uri="{BB962C8B-B14F-4D97-AF65-F5344CB8AC3E}">
        <p14:creationId xmlns:p14="http://schemas.microsoft.com/office/powerpoint/2010/main" val="4265211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58458" y="536903"/>
            <a:ext cx="9494852" cy="449795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Этап «ПОДУМАЙ» - определение потенциальных рисков и опасностей</a:t>
            </a:r>
            <a:endParaRPr lang="en-US" sz="2800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07562" y="2194886"/>
            <a:ext cx="10171285" cy="11207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>
                <a:solidFill>
                  <a:schemeClr val="tx2"/>
                </a:solidFill>
              </a:rPr>
              <a:t>Примеры</a:t>
            </a:r>
            <a:r>
              <a:rPr lang="en-US" sz="2400" b="1" dirty="0">
                <a:solidFill>
                  <a:schemeClr val="tx2"/>
                </a:solidFill>
              </a:rPr>
              <a:t>:</a:t>
            </a:r>
            <a:endParaRPr lang="ru-RU" sz="2400" b="1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1800" b="1" u="sng" dirty="0">
                <a:solidFill>
                  <a:srgbClr val="242852"/>
                </a:solidFill>
                <a:highlight>
                  <a:srgbClr val="000000">
                    <a:alpha val="0"/>
                  </a:srgbClr>
                </a:highlight>
              </a:rPr>
              <a:t>риски, которые могут быть не приняты во внимание из-за самоуспокоенности</a:t>
            </a:r>
            <a:r>
              <a:rPr lang="ru-RU" sz="1800" b="1" dirty="0">
                <a:solidFill>
                  <a:srgbClr val="242852"/>
                </a:solidFill>
                <a:highlight>
                  <a:srgbClr val="000000">
                    <a:alpha val="0"/>
                  </a:srgbClr>
                </a:highlight>
              </a:rPr>
              <a:t>:</a:t>
            </a:r>
          </a:p>
          <a:p>
            <a:pPr>
              <a:buNone/>
            </a:pP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262148" name="Rectangle 4"/>
          <p:cNvSpPr>
            <a:spLocks noChangeArrowheads="1"/>
          </p:cNvSpPr>
          <p:nvPr/>
        </p:nvSpPr>
        <p:spPr bwMode="auto">
          <a:xfrm>
            <a:off x="707562" y="3315661"/>
            <a:ext cx="526786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ru-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Инструменты повышенного риска</a:t>
            </a:r>
            <a:endParaRPr lang="en-US" dirty="0">
              <a:latin typeface="Century Gothic" panose="020B0502020202020204" pitchFamily="34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ru-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Остаточная энергия </a:t>
            </a:r>
            <a:endParaRPr lang="en-US" dirty="0">
              <a:latin typeface="Century Gothic" panose="020B0502020202020204" pitchFamily="34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ru-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Работа на высоте</a:t>
            </a:r>
          </a:p>
          <a:p>
            <a:pPr>
              <a:buFontTx/>
              <a:buChar char="•"/>
            </a:pP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ru-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 Движущиеся части    оборудования</a:t>
            </a:r>
          </a:p>
          <a:p>
            <a:pPr>
              <a:buFontTx/>
              <a:buChar char="•"/>
            </a:pP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ru-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 Защемление конечностей </a:t>
            </a:r>
          </a:p>
          <a:p>
            <a:r>
              <a:rPr lang="ru-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   (руки, пальцы и т.д.)</a:t>
            </a:r>
          </a:p>
          <a:p>
            <a:pPr>
              <a:buFontTx/>
              <a:buChar char="•"/>
            </a:pP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ru-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 Отсутствие либо использование несоответствующих СИЗ</a:t>
            </a:r>
          </a:p>
          <a:p>
            <a:pPr>
              <a:buFontTx/>
              <a:buChar char="•"/>
            </a:pP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62149" name="Rectangle 5"/>
          <p:cNvSpPr>
            <a:spLocks noChangeArrowheads="1"/>
          </p:cNvSpPr>
          <p:nvPr/>
        </p:nvSpPr>
        <p:spPr bwMode="auto">
          <a:xfrm>
            <a:off x="5975426" y="3429000"/>
            <a:ext cx="470627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ru-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Использование химических веществ</a:t>
            </a:r>
            <a:endParaRPr lang="en-US" dirty="0">
              <a:latin typeface="Century Gothic" panose="020B0502020202020204" pitchFamily="34" charset="0"/>
            </a:endParaRPr>
          </a:p>
          <a:p>
            <a:pPr>
              <a:buFontTx/>
              <a:buChar char="•"/>
            </a:pPr>
            <a:r>
              <a:rPr lang="ru-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Острые предметы</a:t>
            </a:r>
            <a:endParaRPr lang="en-US" dirty="0">
              <a:latin typeface="Century Gothic" panose="020B0502020202020204" pitchFamily="34" charset="0"/>
            </a:endParaRPr>
          </a:p>
          <a:p>
            <a:pPr>
              <a:buFontTx/>
              <a:buChar char="•"/>
            </a:pPr>
            <a:r>
              <a:rPr lang="ru-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Горячие поверхности</a:t>
            </a:r>
          </a:p>
          <a:p>
            <a:pPr>
              <a:buFontTx/>
              <a:buChar char="•"/>
            </a:pP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ru-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Состояние здоровья </a:t>
            </a:r>
            <a:endParaRPr lang="en-US" dirty="0">
              <a:latin typeface="Century Gothic" panose="020B0502020202020204" pitchFamily="34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ru-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Возгорание / задымление</a:t>
            </a:r>
            <a:endParaRPr lang="en-US" dirty="0">
              <a:latin typeface="Century Gothic" panose="020B0502020202020204" pitchFamily="34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ru-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Поражение электрическим током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62151" name="Freeform 7"/>
          <p:cNvSpPr>
            <a:spLocks/>
          </p:cNvSpPr>
          <p:nvPr/>
        </p:nvSpPr>
        <p:spPr bwMode="blackWhite">
          <a:xfrm>
            <a:off x="-111879" y="-399947"/>
            <a:ext cx="2370337" cy="2370337"/>
          </a:xfrm>
          <a:custGeom>
            <a:avLst/>
            <a:gdLst/>
            <a:ahLst/>
            <a:cxnLst>
              <a:cxn ang="0">
                <a:pos x="1333" y="182"/>
              </a:cxn>
              <a:cxn ang="0">
                <a:pos x="1146" y="558"/>
              </a:cxn>
              <a:cxn ang="0">
                <a:pos x="1468" y="319"/>
              </a:cxn>
              <a:cxn ang="0">
                <a:pos x="1210" y="644"/>
              </a:cxn>
              <a:cxn ang="0">
                <a:pos x="1572" y="492"/>
              </a:cxn>
              <a:cxn ang="0">
                <a:pos x="1253" y="741"/>
              </a:cxn>
              <a:cxn ang="0">
                <a:pos x="1640" y="675"/>
              </a:cxn>
              <a:cxn ang="0">
                <a:pos x="1277" y="848"/>
              </a:cxn>
              <a:cxn ang="0">
                <a:pos x="1664" y="878"/>
              </a:cxn>
              <a:cxn ang="0">
                <a:pos x="1277" y="954"/>
              </a:cxn>
              <a:cxn ang="0">
                <a:pos x="1648" y="1076"/>
              </a:cxn>
              <a:cxn ang="0">
                <a:pos x="1261" y="1061"/>
              </a:cxn>
              <a:cxn ang="0">
                <a:pos x="1592" y="1274"/>
              </a:cxn>
              <a:cxn ang="0">
                <a:pos x="1214" y="1157"/>
              </a:cxn>
              <a:cxn ang="0">
                <a:pos x="1500" y="1452"/>
              </a:cxn>
              <a:cxn ang="0">
                <a:pos x="1154" y="1249"/>
              </a:cxn>
              <a:cxn ang="0">
                <a:pos x="1369" y="1599"/>
              </a:cxn>
              <a:cxn ang="0">
                <a:pos x="1078" y="1315"/>
              </a:cxn>
              <a:cxn ang="0">
                <a:pos x="1218" y="1706"/>
              </a:cxn>
              <a:cxn ang="0">
                <a:pos x="987" y="1361"/>
              </a:cxn>
              <a:cxn ang="0">
                <a:pos x="1042" y="1777"/>
              </a:cxn>
              <a:cxn ang="0">
                <a:pos x="891" y="1391"/>
              </a:cxn>
              <a:cxn ang="0">
                <a:pos x="859" y="1808"/>
              </a:cxn>
              <a:cxn ang="0">
                <a:pos x="788" y="1391"/>
              </a:cxn>
              <a:cxn ang="0">
                <a:pos x="672" y="1787"/>
              </a:cxn>
              <a:cxn ang="0">
                <a:pos x="692" y="1366"/>
              </a:cxn>
              <a:cxn ang="0">
                <a:pos x="497" y="1731"/>
              </a:cxn>
              <a:cxn ang="0">
                <a:pos x="601" y="1320"/>
              </a:cxn>
              <a:cxn ang="0">
                <a:pos x="334" y="1630"/>
              </a:cxn>
              <a:cxn ang="0">
                <a:pos x="521" y="1254"/>
              </a:cxn>
              <a:cxn ang="0">
                <a:pos x="199" y="1493"/>
              </a:cxn>
              <a:cxn ang="0">
                <a:pos x="457" y="1168"/>
              </a:cxn>
              <a:cxn ang="0">
                <a:pos x="95" y="1320"/>
              </a:cxn>
              <a:cxn ang="0">
                <a:pos x="414" y="1071"/>
              </a:cxn>
              <a:cxn ang="0">
                <a:pos x="27" y="1137"/>
              </a:cxn>
              <a:cxn ang="0">
                <a:pos x="390" y="964"/>
              </a:cxn>
              <a:cxn ang="0">
                <a:pos x="0" y="929"/>
              </a:cxn>
              <a:cxn ang="0">
                <a:pos x="390" y="858"/>
              </a:cxn>
              <a:cxn ang="0">
                <a:pos x="15" y="736"/>
              </a:cxn>
              <a:cxn ang="0">
                <a:pos x="410" y="751"/>
              </a:cxn>
              <a:cxn ang="0">
                <a:pos x="75" y="538"/>
              </a:cxn>
              <a:cxn ang="0">
                <a:pos x="453" y="650"/>
              </a:cxn>
              <a:cxn ang="0">
                <a:pos x="171" y="360"/>
              </a:cxn>
              <a:cxn ang="0">
                <a:pos x="517" y="563"/>
              </a:cxn>
              <a:cxn ang="0">
                <a:pos x="294" y="213"/>
              </a:cxn>
              <a:cxn ang="0">
                <a:pos x="593" y="497"/>
              </a:cxn>
              <a:cxn ang="0">
                <a:pos x="453" y="101"/>
              </a:cxn>
              <a:cxn ang="0">
                <a:pos x="680" y="452"/>
              </a:cxn>
              <a:cxn ang="0">
                <a:pos x="628" y="30"/>
              </a:cxn>
              <a:cxn ang="0">
                <a:pos x="780" y="421"/>
              </a:cxn>
              <a:cxn ang="0">
                <a:pos x="812" y="0"/>
              </a:cxn>
              <a:cxn ang="0">
                <a:pos x="879" y="421"/>
              </a:cxn>
              <a:cxn ang="0">
                <a:pos x="999" y="15"/>
              </a:cxn>
              <a:cxn ang="0">
                <a:pos x="979" y="446"/>
              </a:cxn>
              <a:cxn ang="0">
                <a:pos x="1174" y="81"/>
              </a:cxn>
              <a:cxn ang="0">
                <a:pos x="1066" y="492"/>
              </a:cxn>
              <a:cxn ang="0">
                <a:pos x="1333" y="182"/>
              </a:cxn>
            </a:cxnLst>
            <a:rect l="0" t="0" r="r" b="b"/>
            <a:pathLst>
              <a:path w="1665" h="1809">
                <a:moveTo>
                  <a:pt x="1333" y="182"/>
                </a:moveTo>
                <a:lnTo>
                  <a:pt x="1146" y="558"/>
                </a:lnTo>
                <a:lnTo>
                  <a:pt x="1468" y="319"/>
                </a:lnTo>
                <a:lnTo>
                  <a:pt x="1210" y="644"/>
                </a:lnTo>
                <a:lnTo>
                  <a:pt x="1572" y="492"/>
                </a:lnTo>
                <a:lnTo>
                  <a:pt x="1253" y="741"/>
                </a:lnTo>
                <a:lnTo>
                  <a:pt x="1640" y="675"/>
                </a:lnTo>
                <a:lnTo>
                  <a:pt x="1277" y="848"/>
                </a:lnTo>
                <a:lnTo>
                  <a:pt x="1664" y="878"/>
                </a:lnTo>
                <a:lnTo>
                  <a:pt x="1277" y="954"/>
                </a:lnTo>
                <a:lnTo>
                  <a:pt x="1648" y="1076"/>
                </a:lnTo>
                <a:lnTo>
                  <a:pt x="1261" y="1061"/>
                </a:lnTo>
                <a:lnTo>
                  <a:pt x="1592" y="1274"/>
                </a:lnTo>
                <a:lnTo>
                  <a:pt x="1214" y="1157"/>
                </a:lnTo>
                <a:lnTo>
                  <a:pt x="1500" y="1452"/>
                </a:lnTo>
                <a:lnTo>
                  <a:pt x="1154" y="1249"/>
                </a:lnTo>
                <a:lnTo>
                  <a:pt x="1369" y="1599"/>
                </a:lnTo>
                <a:lnTo>
                  <a:pt x="1078" y="1315"/>
                </a:lnTo>
                <a:lnTo>
                  <a:pt x="1218" y="1706"/>
                </a:lnTo>
                <a:lnTo>
                  <a:pt x="987" y="1361"/>
                </a:lnTo>
                <a:lnTo>
                  <a:pt x="1042" y="1777"/>
                </a:lnTo>
                <a:lnTo>
                  <a:pt x="891" y="1391"/>
                </a:lnTo>
                <a:lnTo>
                  <a:pt x="859" y="1808"/>
                </a:lnTo>
                <a:lnTo>
                  <a:pt x="788" y="1391"/>
                </a:lnTo>
                <a:lnTo>
                  <a:pt x="672" y="1787"/>
                </a:lnTo>
                <a:lnTo>
                  <a:pt x="692" y="1366"/>
                </a:lnTo>
                <a:lnTo>
                  <a:pt x="497" y="1731"/>
                </a:lnTo>
                <a:lnTo>
                  <a:pt x="601" y="1320"/>
                </a:lnTo>
                <a:lnTo>
                  <a:pt x="334" y="1630"/>
                </a:lnTo>
                <a:lnTo>
                  <a:pt x="521" y="1254"/>
                </a:lnTo>
                <a:lnTo>
                  <a:pt x="199" y="1493"/>
                </a:lnTo>
                <a:lnTo>
                  <a:pt x="457" y="1168"/>
                </a:lnTo>
                <a:lnTo>
                  <a:pt x="95" y="1320"/>
                </a:lnTo>
                <a:lnTo>
                  <a:pt x="414" y="1071"/>
                </a:lnTo>
                <a:lnTo>
                  <a:pt x="27" y="1137"/>
                </a:lnTo>
                <a:lnTo>
                  <a:pt x="390" y="964"/>
                </a:lnTo>
                <a:lnTo>
                  <a:pt x="0" y="929"/>
                </a:lnTo>
                <a:lnTo>
                  <a:pt x="390" y="858"/>
                </a:lnTo>
                <a:lnTo>
                  <a:pt x="15" y="736"/>
                </a:lnTo>
                <a:lnTo>
                  <a:pt x="410" y="751"/>
                </a:lnTo>
                <a:lnTo>
                  <a:pt x="75" y="538"/>
                </a:lnTo>
                <a:lnTo>
                  <a:pt x="453" y="650"/>
                </a:lnTo>
                <a:lnTo>
                  <a:pt x="171" y="360"/>
                </a:lnTo>
                <a:lnTo>
                  <a:pt x="517" y="563"/>
                </a:lnTo>
                <a:lnTo>
                  <a:pt x="294" y="213"/>
                </a:lnTo>
                <a:lnTo>
                  <a:pt x="593" y="497"/>
                </a:lnTo>
                <a:lnTo>
                  <a:pt x="453" y="101"/>
                </a:lnTo>
                <a:lnTo>
                  <a:pt x="680" y="452"/>
                </a:lnTo>
                <a:lnTo>
                  <a:pt x="628" y="30"/>
                </a:lnTo>
                <a:lnTo>
                  <a:pt x="780" y="421"/>
                </a:lnTo>
                <a:lnTo>
                  <a:pt x="812" y="0"/>
                </a:lnTo>
                <a:lnTo>
                  <a:pt x="879" y="421"/>
                </a:lnTo>
                <a:lnTo>
                  <a:pt x="999" y="15"/>
                </a:lnTo>
                <a:lnTo>
                  <a:pt x="979" y="446"/>
                </a:lnTo>
                <a:lnTo>
                  <a:pt x="1174" y="81"/>
                </a:lnTo>
                <a:lnTo>
                  <a:pt x="1066" y="492"/>
                </a:lnTo>
                <a:lnTo>
                  <a:pt x="1333" y="182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FF2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Rectangle 31">
            <a:extLst>
              <a:ext uri="{FF2B5EF4-FFF2-40B4-BE49-F238E27FC236}">
                <a16:creationId xmlns:a16="http://schemas.microsoft.com/office/drawing/2014/main" xmlns="" id="{4E06AD07-9061-45FC-A10E-0CB4AD739813}"/>
              </a:ext>
            </a:extLst>
          </p:cNvPr>
          <p:cNvSpPr>
            <a:spLocks noChangeArrowheads="1"/>
          </p:cNvSpPr>
          <p:nvPr/>
        </p:nvSpPr>
        <p:spPr>
          <a:xfrm>
            <a:off x="194399" y="680017"/>
            <a:ext cx="1757779" cy="33919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 rtl="0" eaLnBrk="0" hangingPunct="0"/>
            <a:r>
              <a:rPr lang="ru-RU" sz="1600" b="1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Palatino Linotype"/>
              </a:rPr>
              <a:t>ПО</a:t>
            </a:r>
            <a:r>
              <a:rPr lang="ru-RU" sz="16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Palatino Linotype"/>
              </a:rPr>
              <a:t>ДУМАЙ</a:t>
            </a:r>
          </a:p>
        </p:txBody>
      </p:sp>
    </p:spTree>
    <p:extLst>
      <p:ext uri="{BB962C8B-B14F-4D97-AF65-F5344CB8AC3E}">
        <p14:creationId xmlns:p14="http://schemas.microsoft.com/office/powerpoint/2010/main" val="3036754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20" name="Rectangle 4"/>
          <p:cNvSpPr>
            <a:spLocks noGrp="1" noChangeArrowheads="1"/>
          </p:cNvSpPr>
          <p:nvPr>
            <p:ph type="title"/>
          </p:nvPr>
        </p:nvSpPr>
        <p:spPr>
          <a:xfrm>
            <a:off x="160400" y="-131819"/>
            <a:ext cx="10972800" cy="1143000"/>
          </a:xfrm>
          <a:noFill/>
          <a:ln/>
        </p:spPr>
        <p:txBody>
          <a:bodyPr/>
          <a:lstStyle/>
          <a:p>
            <a:r>
              <a:rPr lang="ru-RU" sz="2800" dirty="0"/>
              <a:t>Этап «ПОДУМАЙ» -</a:t>
            </a:r>
            <a:r>
              <a:rPr lang="en-US" sz="2800" dirty="0"/>
              <a:t> </a:t>
            </a:r>
            <a:r>
              <a:rPr lang="ru-RU" sz="2800" dirty="0"/>
              <a:t>определите безопасные методы выполнения задачи</a:t>
            </a:r>
            <a:endParaRPr lang="en-US" sz="2800" dirty="0"/>
          </a:p>
        </p:txBody>
      </p:sp>
      <p:sp>
        <p:nvSpPr>
          <p:cNvPr id="265221" name="Rectangle 5"/>
          <p:cNvSpPr>
            <a:spLocks noGrp="1" noChangeArrowheads="1"/>
          </p:cNvSpPr>
          <p:nvPr>
            <p:ph idx="1"/>
          </p:nvPr>
        </p:nvSpPr>
        <p:spPr>
          <a:xfrm>
            <a:off x="462369" y="1460542"/>
            <a:ext cx="8222776" cy="4710831"/>
          </a:xfrm>
          <a:noFill/>
          <a:ln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Century Gothic" panose="020B0502020202020204" pitchFamily="34" charset="0"/>
              </a:rPr>
              <a:t>Определите все необходимые меры безопасности</a:t>
            </a:r>
          </a:p>
          <a:p>
            <a:pPr marL="0" indent="0">
              <a:buNone/>
            </a:pPr>
            <a:r>
              <a:rPr lang="ru-RU" sz="2000" dirty="0">
                <a:latin typeface="Century Gothic" panose="020B0502020202020204" pitchFamily="34" charset="0"/>
              </a:rPr>
              <a:t>Консолидируйте выявленные риски</a:t>
            </a:r>
          </a:p>
          <a:p>
            <a:pPr marL="0" indent="0">
              <a:buNone/>
            </a:pPr>
            <a:r>
              <a:rPr lang="ru-RU" sz="2000" dirty="0">
                <a:latin typeface="Century Gothic" panose="020B0502020202020204" pitchFamily="34" charset="0"/>
              </a:rPr>
              <a:t>Устраните все риски, которые возможно устранить на данном этапе </a:t>
            </a:r>
          </a:p>
          <a:p>
            <a:pPr marL="0" indent="0">
              <a:buNone/>
            </a:pPr>
            <a:r>
              <a:rPr lang="ru-RU" sz="2000" dirty="0">
                <a:latin typeface="Century Gothic" panose="020B0502020202020204" pitchFamily="34" charset="0"/>
              </a:rPr>
              <a:t>Определите меры по снижению остальных рисков</a:t>
            </a:r>
          </a:p>
          <a:p>
            <a:pPr marL="0" indent="0">
              <a:buNone/>
            </a:pPr>
            <a:r>
              <a:rPr lang="ru-RU" sz="2000" dirty="0">
                <a:latin typeface="Century Gothic" panose="020B0502020202020204" pitchFamily="34" charset="0"/>
              </a:rPr>
              <a:t>Определите, как должна выполняться данная задача</a:t>
            </a:r>
          </a:p>
          <a:p>
            <a:pPr marL="0" indent="0">
              <a:buNone/>
            </a:pPr>
            <a:r>
              <a:rPr lang="ru-RU" sz="2000" dirty="0">
                <a:latin typeface="Century Gothic" panose="020B0502020202020204" pitchFamily="34" charset="0"/>
              </a:rPr>
              <a:t>Подумайте, как данную задачу можно выполнить ещё безопаснее</a:t>
            </a:r>
          </a:p>
        </p:txBody>
      </p:sp>
      <p:sp>
        <p:nvSpPr>
          <p:cNvPr id="265223" name="Freeform 7"/>
          <p:cNvSpPr>
            <a:spLocks/>
          </p:cNvSpPr>
          <p:nvPr/>
        </p:nvSpPr>
        <p:spPr bwMode="blackWhite">
          <a:xfrm>
            <a:off x="9021104" y="1595003"/>
            <a:ext cx="2660516" cy="2826077"/>
          </a:xfrm>
          <a:custGeom>
            <a:avLst/>
            <a:gdLst/>
            <a:ahLst/>
            <a:cxnLst>
              <a:cxn ang="0">
                <a:pos x="1333" y="182"/>
              </a:cxn>
              <a:cxn ang="0">
                <a:pos x="1146" y="558"/>
              </a:cxn>
              <a:cxn ang="0">
                <a:pos x="1468" y="319"/>
              </a:cxn>
              <a:cxn ang="0">
                <a:pos x="1210" y="644"/>
              </a:cxn>
              <a:cxn ang="0">
                <a:pos x="1572" y="492"/>
              </a:cxn>
              <a:cxn ang="0">
                <a:pos x="1253" y="741"/>
              </a:cxn>
              <a:cxn ang="0">
                <a:pos x="1640" y="675"/>
              </a:cxn>
              <a:cxn ang="0">
                <a:pos x="1277" y="848"/>
              </a:cxn>
              <a:cxn ang="0">
                <a:pos x="1664" y="878"/>
              </a:cxn>
              <a:cxn ang="0">
                <a:pos x="1277" y="954"/>
              </a:cxn>
              <a:cxn ang="0">
                <a:pos x="1648" y="1076"/>
              </a:cxn>
              <a:cxn ang="0">
                <a:pos x="1261" y="1061"/>
              </a:cxn>
              <a:cxn ang="0">
                <a:pos x="1592" y="1274"/>
              </a:cxn>
              <a:cxn ang="0">
                <a:pos x="1214" y="1157"/>
              </a:cxn>
              <a:cxn ang="0">
                <a:pos x="1500" y="1452"/>
              </a:cxn>
              <a:cxn ang="0">
                <a:pos x="1154" y="1249"/>
              </a:cxn>
              <a:cxn ang="0">
                <a:pos x="1369" y="1599"/>
              </a:cxn>
              <a:cxn ang="0">
                <a:pos x="1078" y="1315"/>
              </a:cxn>
              <a:cxn ang="0">
                <a:pos x="1218" y="1706"/>
              </a:cxn>
              <a:cxn ang="0">
                <a:pos x="987" y="1361"/>
              </a:cxn>
              <a:cxn ang="0">
                <a:pos x="1042" y="1777"/>
              </a:cxn>
              <a:cxn ang="0">
                <a:pos x="891" y="1391"/>
              </a:cxn>
              <a:cxn ang="0">
                <a:pos x="859" y="1808"/>
              </a:cxn>
              <a:cxn ang="0">
                <a:pos x="788" y="1391"/>
              </a:cxn>
              <a:cxn ang="0">
                <a:pos x="672" y="1787"/>
              </a:cxn>
              <a:cxn ang="0">
                <a:pos x="692" y="1366"/>
              </a:cxn>
              <a:cxn ang="0">
                <a:pos x="497" y="1731"/>
              </a:cxn>
              <a:cxn ang="0">
                <a:pos x="601" y="1320"/>
              </a:cxn>
              <a:cxn ang="0">
                <a:pos x="334" y="1630"/>
              </a:cxn>
              <a:cxn ang="0">
                <a:pos x="521" y="1254"/>
              </a:cxn>
              <a:cxn ang="0">
                <a:pos x="199" y="1493"/>
              </a:cxn>
              <a:cxn ang="0">
                <a:pos x="457" y="1168"/>
              </a:cxn>
              <a:cxn ang="0">
                <a:pos x="95" y="1320"/>
              </a:cxn>
              <a:cxn ang="0">
                <a:pos x="414" y="1071"/>
              </a:cxn>
              <a:cxn ang="0">
                <a:pos x="27" y="1137"/>
              </a:cxn>
              <a:cxn ang="0">
                <a:pos x="390" y="964"/>
              </a:cxn>
              <a:cxn ang="0">
                <a:pos x="0" y="929"/>
              </a:cxn>
              <a:cxn ang="0">
                <a:pos x="390" y="858"/>
              </a:cxn>
              <a:cxn ang="0">
                <a:pos x="15" y="736"/>
              </a:cxn>
              <a:cxn ang="0">
                <a:pos x="410" y="751"/>
              </a:cxn>
              <a:cxn ang="0">
                <a:pos x="75" y="538"/>
              </a:cxn>
              <a:cxn ang="0">
                <a:pos x="453" y="650"/>
              </a:cxn>
              <a:cxn ang="0">
                <a:pos x="171" y="360"/>
              </a:cxn>
              <a:cxn ang="0">
                <a:pos x="517" y="563"/>
              </a:cxn>
              <a:cxn ang="0">
                <a:pos x="294" y="213"/>
              </a:cxn>
              <a:cxn ang="0">
                <a:pos x="593" y="497"/>
              </a:cxn>
              <a:cxn ang="0">
                <a:pos x="453" y="101"/>
              </a:cxn>
              <a:cxn ang="0">
                <a:pos x="680" y="452"/>
              </a:cxn>
              <a:cxn ang="0">
                <a:pos x="628" y="30"/>
              </a:cxn>
              <a:cxn ang="0">
                <a:pos x="780" y="421"/>
              </a:cxn>
              <a:cxn ang="0">
                <a:pos x="812" y="0"/>
              </a:cxn>
              <a:cxn ang="0">
                <a:pos x="879" y="421"/>
              </a:cxn>
              <a:cxn ang="0">
                <a:pos x="999" y="15"/>
              </a:cxn>
              <a:cxn ang="0">
                <a:pos x="979" y="446"/>
              </a:cxn>
              <a:cxn ang="0">
                <a:pos x="1174" y="81"/>
              </a:cxn>
              <a:cxn ang="0">
                <a:pos x="1066" y="492"/>
              </a:cxn>
              <a:cxn ang="0">
                <a:pos x="1333" y="182"/>
              </a:cxn>
            </a:cxnLst>
            <a:rect l="0" t="0" r="r" b="b"/>
            <a:pathLst>
              <a:path w="1665" h="1809">
                <a:moveTo>
                  <a:pt x="1333" y="182"/>
                </a:moveTo>
                <a:lnTo>
                  <a:pt x="1146" y="558"/>
                </a:lnTo>
                <a:lnTo>
                  <a:pt x="1468" y="319"/>
                </a:lnTo>
                <a:lnTo>
                  <a:pt x="1210" y="644"/>
                </a:lnTo>
                <a:lnTo>
                  <a:pt x="1572" y="492"/>
                </a:lnTo>
                <a:lnTo>
                  <a:pt x="1253" y="741"/>
                </a:lnTo>
                <a:lnTo>
                  <a:pt x="1640" y="675"/>
                </a:lnTo>
                <a:lnTo>
                  <a:pt x="1277" y="848"/>
                </a:lnTo>
                <a:lnTo>
                  <a:pt x="1664" y="878"/>
                </a:lnTo>
                <a:lnTo>
                  <a:pt x="1277" y="954"/>
                </a:lnTo>
                <a:lnTo>
                  <a:pt x="1648" y="1076"/>
                </a:lnTo>
                <a:lnTo>
                  <a:pt x="1261" y="1061"/>
                </a:lnTo>
                <a:lnTo>
                  <a:pt x="1592" y="1274"/>
                </a:lnTo>
                <a:lnTo>
                  <a:pt x="1214" y="1157"/>
                </a:lnTo>
                <a:lnTo>
                  <a:pt x="1500" y="1452"/>
                </a:lnTo>
                <a:lnTo>
                  <a:pt x="1154" y="1249"/>
                </a:lnTo>
                <a:lnTo>
                  <a:pt x="1369" y="1599"/>
                </a:lnTo>
                <a:lnTo>
                  <a:pt x="1078" y="1315"/>
                </a:lnTo>
                <a:lnTo>
                  <a:pt x="1218" y="1706"/>
                </a:lnTo>
                <a:lnTo>
                  <a:pt x="987" y="1361"/>
                </a:lnTo>
                <a:lnTo>
                  <a:pt x="1042" y="1777"/>
                </a:lnTo>
                <a:lnTo>
                  <a:pt x="891" y="1391"/>
                </a:lnTo>
                <a:lnTo>
                  <a:pt x="859" y="1808"/>
                </a:lnTo>
                <a:lnTo>
                  <a:pt x="788" y="1391"/>
                </a:lnTo>
                <a:lnTo>
                  <a:pt x="672" y="1787"/>
                </a:lnTo>
                <a:lnTo>
                  <a:pt x="692" y="1366"/>
                </a:lnTo>
                <a:lnTo>
                  <a:pt x="497" y="1731"/>
                </a:lnTo>
                <a:lnTo>
                  <a:pt x="601" y="1320"/>
                </a:lnTo>
                <a:lnTo>
                  <a:pt x="334" y="1630"/>
                </a:lnTo>
                <a:lnTo>
                  <a:pt x="521" y="1254"/>
                </a:lnTo>
                <a:lnTo>
                  <a:pt x="199" y="1493"/>
                </a:lnTo>
                <a:lnTo>
                  <a:pt x="457" y="1168"/>
                </a:lnTo>
                <a:lnTo>
                  <a:pt x="95" y="1320"/>
                </a:lnTo>
                <a:lnTo>
                  <a:pt x="414" y="1071"/>
                </a:lnTo>
                <a:lnTo>
                  <a:pt x="27" y="1137"/>
                </a:lnTo>
                <a:lnTo>
                  <a:pt x="390" y="964"/>
                </a:lnTo>
                <a:lnTo>
                  <a:pt x="0" y="929"/>
                </a:lnTo>
                <a:lnTo>
                  <a:pt x="390" y="858"/>
                </a:lnTo>
                <a:lnTo>
                  <a:pt x="15" y="736"/>
                </a:lnTo>
                <a:lnTo>
                  <a:pt x="410" y="751"/>
                </a:lnTo>
                <a:lnTo>
                  <a:pt x="75" y="538"/>
                </a:lnTo>
                <a:lnTo>
                  <a:pt x="453" y="650"/>
                </a:lnTo>
                <a:lnTo>
                  <a:pt x="171" y="360"/>
                </a:lnTo>
                <a:lnTo>
                  <a:pt x="517" y="563"/>
                </a:lnTo>
                <a:lnTo>
                  <a:pt x="294" y="213"/>
                </a:lnTo>
                <a:lnTo>
                  <a:pt x="593" y="497"/>
                </a:lnTo>
                <a:lnTo>
                  <a:pt x="453" y="101"/>
                </a:lnTo>
                <a:lnTo>
                  <a:pt x="680" y="452"/>
                </a:lnTo>
                <a:lnTo>
                  <a:pt x="628" y="30"/>
                </a:lnTo>
                <a:lnTo>
                  <a:pt x="780" y="421"/>
                </a:lnTo>
                <a:lnTo>
                  <a:pt x="812" y="0"/>
                </a:lnTo>
                <a:lnTo>
                  <a:pt x="879" y="421"/>
                </a:lnTo>
                <a:lnTo>
                  <a:pt x="999" y="15"/>
                </a:lnTo>
                <a:lnTo>
                  <a:pt x="979" y="446"/>
                </a:lnTo>
                <a:lnTo>
                  <a:pt x="1174" y="81"/>
                </a:lnTo>
                <a:lnTo>
                  <a:pt x="1066" y="492"/>
                </a:lnTo>
                <a:lnTo>
                  <a:pt x="1333" y="182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FF2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Rectangle 31">
            <a:extLst>
              <a:ext uri="{FF2B5EF4-FFF2-40B4-BE49-F238E27FC236}">
                <a16:creationId xmlns:a16="http://schemas.microsoft.com/office/drawing/2014/main" xmlns="" id="{E740692C-F85D-4C5A-845D-5D799C88180F}"/>
              </a:ext>
            </a:extLst>
          </p:cNvPr>
          <p:cNvSpPr>
            <a:spLocks noChangeArrowheads="1"/>
          </p:cNvSpPr>
          <p:nvPr/>
        </p:nvSpPr>
        <p:spPr>
          <a:xfrm>
            <a:off x="9472473" y="2762647"/>
            <a:ext cx="1757779" cy="33919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 rtl="0" eaLnBrk="0" hangingPunct="0"/>
            <a:r>
              <a:rPr lang="ru-RU" sz="1600" b="1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Palatino Linotype"/>
              </a:rPr>
              <a:t>ПО</a:t>
            </a:r>
            <a:r>
              <a:rPr lang="ru-RU" sz="16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Palatino Linotype"/>
              </a:rPr>
              <a:t>ДУМАЙ</a:t>
            </a:r>
          </a:p>
        </p:txBody>
      </p:sp>
    </p:spTree>
    <p:extLst>
      <p:ext uri="{BB962C8B-B14F-4D97-AF65-F5344CB8AC3E}">
        <p14:creationId xmlns:p14="http://schemas.microsoft.com/office/powerpoint/2010/main" val="208954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9300" y="83806"/>
            <a:ext cx="10972800" cy="753583"/>
          </a:xfrm>
        </p:spPr>
        <p:txBody>
          <a:bodyPr/>
          <a:lstStyle/>
          <a:p>
            <a:r>
              <a:rPr lang="ru-RU" sz="2800" dirty="0"/>
              <a:t>Этап «ДЕЙСТВУЙ» 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51412" y="1415332"/>
            <a:ext cx="6270688" cy="506166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ru-RU" sz="2000" kern="0" dirty="0">
                <a:latin typeface="Century Gothic" panose="020B0502020202020204" pitchFamily="34" charset="0"/>
                <a:cs typeface="Arial" charset="0"/>
              </a:rPr>
              <a:t>Команда разрабатывает план для безопасного и эффективного выполнения задачи</a:t>
            </a:r>
            <a:r>
              <a:rPr lang="en-US" sz="2000" kern="0" dirty="0">
                <a:latin typeface="Century Gothic" panose="020B0502020202020204" pitchFamily="34" charset="0"/>
                <a:cs typeface="Arial" charset="0"/>
              </a:rPr>
              <a:t>:</a:t>
            </a:r>
            <a:endParaRPr lang="ru-RU" sz="2000" kern="0" dirty="0">
              <a:latin typeface="Century Gothic" panose="020B0502020202020204" pitchFamily="34" charset="0"/>
              <a:cs typeface="Arial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sz="2000" kern="0" dirty="0">
              <a:latin typeface="Century Gothic" panose="020B0502020202020204" pitchFamily="34" charset="0"/>
              <a:cs typeface="Arial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800" kern="0" dirty="0">
                <a:latin typeface="Century Gothic" panose="020B0502020202020204" pitchFamily="34" charset="0"/>
                <a:cs typeface="Arial" charset="0"/>
              </a:rPr>
              <a:t>Основываясь на определённом командой безопасном способе выполнения задачи</a:t>
            </a:r>
            <a:r>
              <a:rPr lang="en-US" sz="1800" kern="0" dirty="0"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ru-RU" sz="1800" kern="0" dirty="0">
                <a:latin typeface="Century Gothic" panose="020B0502020202020204" pitchFamily="34" charset="0"/>
                <a:cs typeface="Arial" charset="0"/>
              </a:rPr>
              <a:t>приступает к её выполнению</a:t>
            </a:r>
            <a:r>
              <a:rPr lang="en-US" sz="1800" kern="0" dirty="0">
                <a:latin typeface="Century Gothic" panose="020B0502020202020204" pitchFamily="34" charset="0"/>
                <a:cs typeface="Arial" charset="0"/>
              </a:rPr>
              <a:t> </a:t>
            </a:r>
          </a:p>
          <a:p>
            <a:pPr>
              <a:spcBef>
                <a:spcPts val="0"/>
              </a:spcBef>
              <a:defRPr/>
            </a:pPr>
            <a:endParaRPr lang="en-US" sz="2000" kern="0" dirty="0">
              <a:latin typeface="Century Gothic" panose="020B0502020202020204" pitchFamily="34" charset="0"/>
              <a:cs typeface="Arial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000" kern="0" dirty="0">
                <a:latin typeface="Century Gothic" panose="020B0502020202020204" pitchFamily="34" charset="0"/>
                <a:cs typeface="Arial" charset="0"/>
              </a:rPr>
              <a:t>Инструмент </a:t>
            </a:r>
            <a:r>
              <a:rPr lang="en-US" sz="2000" kern="0" dirty="0">
                <a:latin typeface="Century Gothic" panose="020B0502020202020204" pitchFamily="34" charset="0"/>
                <a:cs typeface="Arial" charset="0"/>
              </a:rPr>
              <a:t>QRP </a:t>
            </a:r>
            <a:r>
              <a:rPr lang="ru-RU" sz="2000" kern="0" dirty="0">
                <a:latin typeface="Century Gothic" panose="020B0502020202020204" pitchFamily="34" charset="0"/>
                <a:cs typeface="Arial" charset="0"/>
              </a:rPr>
              <a:t>должен применяться в течение всей рабочей смены в случае появления / обнаружения новых задач</a:t>
            </a:r>
            <a:r>
              <a:rPr lang="en-US" sz="2000" kern="0" dirty="0">
                <a:latin typeface="Century Gothic" panose="020B0502020202020204" pitchFamily="34" charset="0"/>
                <a:cs typeface="Arial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2000" kern="0" dirty="0">
              <a:latin typeface="Century Gothic" panose="020B0502020202020204" pitchFamily="34" charset="0"/>
              <a:cs typeface="Arial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000" kern="0" dirty="0">
                <a:latin typeface="Century Gothic" panose="020B0502020202020204" pitchFamily="34" charset="0"/>
                <a:cs typeface="Arial" charset="0"/>
              </a:rPr>
              <a:t>Инструмент применяется как рабочими группами, так и индивидуально</a:t>
            </a:r>
            <a:endParaRPr lang="en-US" sz="2000" kern="0" dirty="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24" name="Freeform 3"/>
          <p:cNvSpPr>
            <a:spLocks/>
          </p:cNvSpPr>
          <p:nvPr/>
        </p:nvSpPr>
        <p:spPr bwMode="blackWhite">
          <a:xfrm>
            <a:off x="2138364" y="1675607"/>
            <a:ext cx="1444625" cy="4005263"/>
          </a:xfrm>
          <a:custGeom>
            <a:avLst/>
            <a:gdLst/>
            <a:ahLst/>
            <a:cxnLst>
              <a:cxn ang="0">
                <a:pos x="0" y="2522"/>
              </a:cxn>
              <a:cxn ang="0">
                <a:pos x="909" y="2522"/>
              </a:cxn>
              <a:cxn ang="0">
                <a:pos x="909" y="0"/>
              </a:cxn>
              <a:cxn ang="0">
                <a:pos x="0" y="0"/>
              </a:cxn>
              <a:cxn ang="0">
                <a:pos x="0" y="2522"/>
              </a:cxn>
            </a:cxnLst>
            <a:rect l="0" t="0" r="r" b="b"/>
            <a:pathLst>
              <a:path w="910" h="2523">
                <a:moveTo>
                  <a:pt x="0" y="2522"/>
                </a:moveTo>
                <a:lnTo>
                  <a:pt x="909" y="2522"/>
                </a:lnTo>
                <a:lnTo>
                  <a:pt x="909" y="0"/>
                </a:lnTo>
                <a:lnTo>
                  <a:pt x="0" y="0"/>
                </a:lnTo>
                <a:lnTo>
                  <a:pt x="0" y="2522"/>
                </a:lnTo>
              </a:path>
            </a:pathLst>
          </a:custGeom>
          <a:solidFill>
            <a:srgbClr val="808080"/>
          </a:solidFill>
          <a:ln w="9525" cap="rnd">
            <a:noFill/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kern="0">
              <a:solidFill>
                <a:srgbClr val="000000"/>
              </a:solidFill>
            </a:endParaRPr>
          </a:p>
        </p:txBody>
      </p:sp>
      <p:sp>
        <p:nvSpPr>
          <p:cNvPr id="25" name="Freeform 4"/>
          <p:cNvSpPr>
            <a:spLocks/>
          </p:cNvSpPr>
          <p:nvPr/>
        </p:nvSpPr>
        <p:spPr bwMode="blackWhite">
          <a:xfrm>
            <a:off x="2185512" y="4282149"/>
            <a:ext cx="1434702" cy="1333632"/>
          </a:xfrm>
          <a:custGeom>
            <a:avLst/>
            <a:gdLst>
              <a:gd name="T0" fmla="*/ 0 w 502"/>
              <a:gd name="T1" fmla="*/ 243 h 489"/>
              <a:gd name="T2" fmla="*/ 3 w 502"/>
              <a:gd name="T3" fmla="*/ 205 h 489"/>
              <a:gd name="T4" fmla="*/ 13 w 502"/>
              <a:gd name="T5" fmla="*/ 166 h 489"/>
              <a:gd name="T6" fmla="*/ 26 w 502"/>
              <a:gd name="T7" fmla="*/ 132 h 489"/>
              <a:gd name="T8" fmla="*/ 47 w 502"/>
              <a:gd name="T9" fmla="*/ 98 h 489"/>
              <a:gd name="T10" fmla="*/ 73 w 502"/>
              <a:gd name="T11" fmla="*/ 71 h 489"/>
              <a:gd name="T12" fmla="*/ 103 w 502"/>
              <a:gd name="T13" fmla="*/ 45 h 489"/>
              <a:gd name="T14" fmla="*/ 135 w 502"/>
              <a:gd name="T15" fmla="*/ 25 h 489"/>
              <a:gd name="T16" fmla="*/ 171 w 502"/>
              <a:gd name="T17" fmla="*/ 10 h 489"/>
              <a:gd name="T18" fmla="*/ 209 w 502"/>
              <a:gd name="T19" fmla="*/ 1 h 489"/>
              <a:gd name="T20" fmla="*/ 248 w 502"/>
              <a:gd name="T21" fmla="*/ 0 h 489"/>
              <a:gd name="T22" fmla="*/ 288 w 502"/>
              <a:gd name="T23" fmla="*/ 1 h 489"/>
              <a:gd name="T24" fmla="*/ 327 w 502"/>
              <a:gd name="T25" fmla="*/ 10 h 489"/>
              <a:gd name="T26" fmla="*/ 363 w 502"/>
              <a:gd name="T27" fmla="*/ 25 h 489"/>
              <a:gd name="T28" fmla="*/ 396 w 502"/>
              <a:gd name="T29" fmla="*/ 45 h 489"/>
              <a:gd name="T30" fmla="*/ 427 w 502"/>
              <a:gd name="T31" fmla="*/ 71 h 489"/>
              <a:gd name="T32" fmla="*/ 451 w 502"/>
              <a:gd name="T33" fmla="*/ 98 h 489"/>
              <a:gd name="T34" fmla="*/ 471 w 502"/>
              <a:gd name="T35" fmla="*/ 132 h 489"/>
              <a:gd name="T36" fmla="*/ 487 w 502"/>
              <a:gd name="T37" fmla="*/ 166 h 489"/>
              <a:gd name="T38" fmla="*/ 497 w 502"/>
              <a:gd name="T39" fmla="*/ 205 h 489"/>
              <a:gd name="T40" fmla="*/ 501 w 502"/>
              <a:gd name="T41" fmla="*/ 243 h 489"/>
              <a:gd name="T42" fmla="*/ 497 w 502"/>
              <a:gd name="T43" fmla="*/ 282 h 489"/>
              <a:gd name="T44" fmla="*/ 487 w 502"/>
              <a:gd name="T45" fmla="*/ 317 h 489"/>
              <a:gd name="T46" fmla="*/ 471 w 502"/>
              <a:gd name="T47" fmla="*/ 353 h 489"/>
              <a:gd name="T48" fmla="*/ 451 w 502"/>
              <a:gd name="T49" fmla="*/ 385 h 489"/>
              <a:gd name="T50" fmla="*/ 427 w 502"/>
              <a:gd name="T51" fmla="*/ 416 h 489"/>
              <a:gd name="T52" fmla="*/ 396 w 502"/>
              <a:gd name="T53" fmla="*/ 442 h 489"/>
              <a:gd name="T54" fmla="*/ 363 w 502"/>
              <a:gd name="T55" fmla="*/ 462 h 489"/>
              <a:gd name="T56" fmla="*/ 327 w 502"/>
              <a:gd name="T57" fmla="*/ 476 h 489"/>
              <a:gd name="T58" fmla="*/ 288 w 502"/>
              <a:gd name="T59" fmla="*/ 484 h 489"/>
              <a:gd name="T60" fmla="*/ 248 w 502"/>
              <a:gd name="T61" fmla="*/ 488 h 489"/>
              <a:gd name="T62" fmla="*/ 209 w 502"/>
              <a:gd name="T63" fmla="*/ 484 h 489"/>
              <a:gd name="T64" fmla="*/ 171 w 502"/>
              <a:gd name="T65" fmla="*/ 476 h 489"/>
              <a:gd name="T66" fmla="*/ 135 w 502"/>
              <a:gd name="T67" fmla="*/ 462 h 489"/>
              <a:gd name="T68" fmla="*/ 103 w 502"/>
              <a:gd name="T69" fmla="*/ 442 h 489"/>
              <a:gd name="T70" fmla="*/ 73 w 502"/>
              <a:gd name="T71" fmla="*/ 416 h 489"/>
              <a:gd name="T72" fmla="*/ 47 w 502"/>
              <a:gd name="T73" fmla="*/ 385 h 489"/>
              <a:gd name="T74" fmla="*/ 26 w 502"/>
              <a:gd name="T75" fmla="*/ 353 h 489"/>
              <a:gd name="T76" fmla="*/ 13 w 502"/>
              <a:gd name="T77" fmla="*/ 317 h 489"/>
              <a:gd name="T78" fmla="*/ 3 w 502"/>
              <a:gd name="T79" fmla="*/ 282 h 489"/>
              <a:gd name="T80" fmla="*/ 0 w 502"/>
              <a:gd name="T81" fmla="*/ 243 h 48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502"/>
              <a:gd name="T124" fmla="*/ 0 h 489"/>
              <a:gd name="T125" fmla="*/ 502 w 502"/>
              <a:gd name="T126" fmla="*/ 489 h 489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502" h="489">
                <a:moveTo>
                  <a:pt x="0" y="243"/>
                </a:moveTo>
                <a:lnTo>
                  <a:pt x="3" y="205"/>
                </a:lnTo>
                <a:lnTo>
                  <a:pt x="13" y="166"/>
                </a:lnTo>
                <a:lnTo>
                  <a:pt x="26" y="132"/>
                </a:lnTo>
                <a:lnTo>
                  <a:pt x="47" y="98"/>
                </a:lnTo>
                <a:lnTo>
                  <a:pt x="73" y="71"/>
                </a:lnTo>
                <a:lnTo>
                  <a:pt x="103" y="45"/>
                </a:lnTo>
                <a:lnTo>
                  <a:pt x="135" y="25"/>
                </a:lnTo>
                <a:lnTo>
                  <a:pt x="171" y="10"/>
                </a:lnTo>
                <a:lnTo>
                  <a:pt x="209" y="1"/>
                </a:lnTo>
                <a:lnTo>
                  <a:pt x="248" y="0"/>
                </a:lnTo>
                <a:lnTo>
                  <a:pt x="288" y="1"/>
                </a:lnTo>
                <a:lnTo>
                  <a:pt x="327" y="10"/>
                </a:lnTo>
                <a:lnTo>
                  <a:pt x="363" y="25"/>
                </a:lnTo>
                <a:lnTo>
                  <a:pt x="396" y="45"/>
                </a:lnTo>
                <a:lnTo>
                  <a:pt x="427" y="71"/>
                </a:lnTo>
                <a:lnTo>
                  <a:pt x="451" y="98"/>
                </a:lnTo>
                <a:lnTo>
                  <a:pt x="471" y="132"/>
                </a:lnTo>
                <a:lnTo>
                  <a:pt x="487" y="166"/>
                </a:lnTo>
                <a:lnTo>
                  <a:pt x="497" y="205"/>
                </a:lnTo>
                <a:lnTo>
                  <a:pt x="501" y="243"/>
                </a:lnTo>
                <a:lnTo>
                  <a:pt x="497" y="282"/>
                </a:lnTo>
                <a:lnTo>
                  <a:pt x="487" y="317"/>
                </a:lnTo>
                <a:lnTo>
                  <a:pt x="471" y="353"/>
                </a:lnTo>
                <a:lnTo>
                  <a:pt x="451" y="385"/>
                </a:lnTo>
                <a:lnTo>
                  <a:pt x="427" y="416"/>
                </a:lnTo>
                <a:lnTo>
                  <a:pt x="396" y="442"/>
                </a:lnTo>
                <a:lnTo>
                  <a:pt x="363" y="462"/>
                </a:lnTo>
                <a:lnTo>
                  <a:pt x="327" y="476"/>
                </a:lnTo>
                <a:lnTo>
                  <a:pt x="288" y="484"/>
                </a:lnTo>
                <a:lnTo>
                  <a:pt x="248" y="488"/>
                </a:lnTo>
                <a:lnTo>
                  <a:pt x="209" y="484"/>
                </a:lnTo>
                <a:lnTo>
                  <a:pt x="171" y="476"/>
                </a:lnTo>
                <a:lnTo>
                  <a:pt x="135" y="462"/>
                </a:lnTo>
                <a:lnTo>
                  <a:pt x="103" y="442"/>
                </a:lnTo>
                <a:lnTo>
                  <a:pt x="73" y="416"/>
                </a:lnTo>
                <a:lnTo>
                  <a:pt x="47" y="385"/>
                </a:lnTo>
                <a:lnTo>
                  <a:pt x="26" y="353"/>
                </a:lnTo>
                <a:lnTo>
                  <a:pt x="13" y="317"/>
                </a:lnTo>
                <a:lnTo>
                  <a:pt x="3" y="282"/>
                </a:lnTo>
                <a:lnTo>
                  <a:pt x="0" y="243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kern="0">
              <a:solidFill>
                <a:srgbClr val="000000"/>
              </a:solidFill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blackWhite">
          <a:xfrm>
            <a:off x="2222373" y="4720590"/>
            <a:ext cx="1444625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ru-RU" sz="2000" b="1" kern="0" dirty="0">
                <a:solidFill>
                  <a:srgbClr val="000000"/>
                </a:solidFill>
              </a:rPr>
              <a:t>Действуй</a:t>
            </a:r>
            <a:endParaRPr lang="en-US" sz="2000" b="1" kern="0" dirty="0">
              <a:solidFill>
                <a:srgbClr val="000000"/>
              </a:solidFill>
            </a:endParaRPr>
          </a:p>
        </p:txBody>
      </p:sp>
      <p:sp>
        <p:nvSpPr>
          <p:cNvPr id="27" name="Freeform 6"/>
          <p:cNvSpPr>
            <a:spLocks/>
          </p:cNvSpPr>
          <p:nvPr/>
        </p:nvSpPr>
        <p:spPr bwMode="blackWhite">
          <a:xfrm>
            <a:off x="2377534" y="1814052"/>
            <a:ext cx="966281" cy="945023"/>
          </a:xfrm>
          <a:custGeom>
            <a:avLst/>
            <a:gdLst>
              <a:gd name="T0" fmla="*/ 0 w 500"/>
              <a:gd name="T1" fmla="*/ 243 h 491"/>
              <a:gd name="T2" fmla="*/ 1 w 500"/>
              <a:gd name="T3" fmla="*/ 205 h 491"/>
              <a:gd name="T4" fmla="*/ 11 w 500"/>
              <a:gd name="T5" fmla="*/ 168 h 491"/>
              <a:gd name="T6" fmla="*/ 27 w 500"/>
              <a:gd name="T7" fmla="*/ 132 h 491"/>
              <a:gd name="T8" fmla="*/ 47 w 500"/>
              <a:gd name="T9" fmla="*/ 100 h 491"/>
              <a:gd name="T10" fmla="*/ 73 w 500"/>
              <a:gd name="T11" fmla="*/ 71 h 491"/>
              <a:gd name="T12" fmla="*/ 103 w 500"/>
              <a:gd name="T13" fmla="*/ 44 h 491"/>
              <a:gd name="T14" fmla="*/ 135 w 500"/>
              <a:gd name="T15" fmla="*/ 25 h 491"/>
              <a:gd name="T16" fmla="*/ 171 w 500"/>
              <a:gd name="T17" fmla="*/ 10 h 491"/>
              <a:gd name="T18" fmla="*/ 211 w 500"/>
              <a:gd name="T19" fmla="*/ 1 h 491"/>
              <a:gd name="T20" fmla="*/ 250 w 500"/>
              <a:gd name="T21" fmla="*/ 0 h 491"/>
              <a:gd name="T22" fmla="*/ 289 w 500"/>
              <a:gd name="T23" fmla="*/ 1 h 491"/>
              <a:gd name="T24" fmla="*/ 327 w 500"/>
              <a:gd name="T25" fmla="*/ 10 h 491"/>
              <a:gd name="T26" fmla="*/ 363 w 500"/>
              <a:gd name="T27" fmla="*/ 25 h 491"/>
              <a:gd name="T28" fmla="*/ 395 w 500"/>
              <a:gd name="T29" fmla="*/ 44 h 491"/>
              <a:gd name="T30" fmla="*/ 425 w 500"/>
              <a:gd name="T31" fmla="*/ 71 h 491"/>
              <a:gd name="T32" fmla="*/ 451 w 500"/>
              <a:gd name="T33" fmla="*/ 100 h 491"/>
              <a:gd name="T34" fmla="*/ 472 w 500"/>
              <a:gd name="T35" fmla="*/ 132 h 491"/>
              <a:gd name="T36" fmla="*/ 487 w 500"/>
              <a:gd name="T37" fmla="*/ 168 h 491"/>
              <a:gd name="T38" fmla="*/ 495 w 500"/>
              <a:gd name="T39" fmla="*/ 205 h 491"/>
              <a:gd name="T40" fmla="*/ 499 w 500"/>
              <a:gd name="T41" fmla="*/ 243 h 491"/>
              <a:gd name="T42" fmla="*/ 495 w 500"/>
              <a:gd name="T43" fmla="*/ 280 h 491"/>
              <a:gd name="T44" fmla="*/ 487 w 500"/>
              <a:gd name="T45" fmla="*/ 319 h 491"/>
              <a:gd name="T46" fmla="*/ 472 w 500"/>
              <a:gd name="T47" fmla="*/ 355 h 491"/>
              <a:gd name="T48" fmla="*/ 451 w 500"/>
              <a:gd name="T49" fmla="*/ 387 h 491"/>
              <a:gd name="T50" fmla="*/ 425 w 500"/>
              <a:gd name="T51" fmla="*/ 416 h 491"/>
              <a:gd name="T52" fmla="*/ 395 w 500"/>
              <a:gd name="T53" fmla="*/ 442 h 491"/>
              <a:gd name="T54" fmla="*/ 363 w 500"/>
              <a:gd name="T55" fmla="*/ 461 h 491"/>
              <a:gd name="T56" fmla="*/ 327 w 500"/>
              <a:gd name="T57" fmla="*/ 476 h 491"/>
              <a:gd name="T58" fmla="*/ 289 w 500"/>
              <a:gd name="T59" fmla="*/ 484 h 491"/>
              <a:gd name="T60" fmla="*/ 250 w 500"/>
              <a:gd name="T61" fmla="*/ 490 h 491"/>
              <a:gd name="T62" fmla="*/ 211 w 500"/>
              <a:gd name="T63" fmla="*/ 484 h 491"/>
              <a:gd name="T64" fmla="*/ 171 w 500"/>
              <a:gd name="T65" fmla="*/ 476 h 491"/>
              <a:gd name="T66" fmla="*/ 135 w 500"/>
              <a:gd name="T67" fmla="*/ 461 h 491"/>
              <a:gd name="T68" fmla="*/ 103 w 500"/>
              <a:gd name="T69" fmla="*/ 442 h 491"/>
              <a:gd name="T70" fmla="*/ 73 w 500"/>
              <a:gd name="T71" fmla="*/ 416 h 491"/>
              <a:gd name="T72" fmla="*/ 47 w 500"/>
              <a:gd name="T73" fmla="*/ 387 h 491"/>
              <a:gd name="T74" fmla="*/ 27 w 500"/>
              <a:gd name="T75" fmla="*/ 355 h 491"/>
              <a:gd name="T76" fmla="*/ 11 w 500"/>
              <a:gd name="T77" fmla="*/ 319 h 491"/>
              <a:gd name="T78" fmla="*/ 1 w 500"/>
              <a:gd name="T79" fmla="*/ 280 h 491"/>
              <a:gd name="T80" fmla="*/ 0 w 500"/>
              <a:gd name="T81" fmla="*/ 243 h 49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500"/>
              <a:gd name="T124" fmla="*/ 0 h 491"/>
              <a:gd name="T125" fmla="*/ 500 w 500"/>
              <a:gd name="T126" fmla="*/ 491 h 49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500" h="491">
                <a:moveTo>
                  <a:pt x="0" y="243"/>
                </a:moveTo>
                <a:lnTo>
                  <a:pt x="1" y="205"/>
                </a:lnTo>
                <a:lnTo>
                  <a:pt x="11" y="168"/>
                </a:lnTo>
                <a:lnTo>
                  <a:pt x="27" y="132"/>
                </a:lnTo>
                <a:lnTo>
                  <a:pt x="47" y="100"/>
                </a:lnTo>
                <a:lnTo>
                  <a:pt x="73" y="71"/>
                </a:lnTo>
                <a:lnTo>
                  <a:pt x="103" y="44"/>
                </a:lnTo>
                <a:lnTo>
                  <a:pt x="135" y="25"/>
                </a:lnTo>
                <a:lnTo>
                  <a:pt x="171" y="10"/>
                </a:lnTo>
                <a:lnTo>
                  <a:pt x="211" y="1"/>
                </a:lnTo>
                <a:lnTo>
                  <a:pt x="250" y="0"/>
                </a:lnTo>
                <a:lnTo>
                  <a:pt x="289" y="1"/>
                </a:lnTo>
                <a:lnTo>
                  <a:pt x="327" y="10"/>
                </a:lnTo>
                <a:lnTo>
                  <a:pt x="363" y="25"/>
                </a:lnTo>
                <a:lnTo>
                  <a:pt x="395" y="44"/>
                </a:lnTo>
                <a:lnTo>
                  <a:pt x="425" y="71"/>
                </a:lnTo>
                <a:lnTo>
                  <a:pt x="451" y="100"/>
                </a:lnTo>
                <a:lnTo>
                  <a:pt x="472" y="132"/>
                </a:lnTo>
                <a:lnTo>
                  <a:pt x="487" y="168"/>
                </a:lnTo>
                <a:lnTo>
                  <a:pt x="495" y="205"/>
                </a:lnTo>
                <a:lnTo>
                  <a:pt x="499" y="243"/>
                </a:lnTo>
                <a:lnTo>
                  <a:pt x="495" y="280"/>
                </a:lnTo>
                <a:lnTo>
                  <a:pt x="487" y="319"/>
                </a:lnTo>
                <a:lnTo>
                  <a:pt x="472" y="355"/>
                </a:lnTo>
                <a:lnTo>
                  <a:pt x="451" y="387"/>
                </a:lnTo>
                <a:lnTo>
                  <a:pt x="425" y="416"/>
                </a:lnTo>
                <a:lnTo>
                  <a:pt x="395" y="442"/>
                </a:lnTo>
                <a:lnTo>
                  <a:pt x="363" y="461"/>
                </a:lnTo>
                <a:lnTo>
                  <a:pt x="327" y="476"/>
                </a:lnTo>
                <a:lnTo>
                  <a:pt x="289" y="484"/>
                </a:lnTo>
                <a:lnTo>
                  <a:pt x="250" y="490"/>
                </a:lnTo>
                <a:lnTo>
                  <a:pt x="211" y="484"/>
                </a:lnTo>
                <a:lnTo>
                  <a:pt x="171" y="476"/>
                </a:lnTo>
                <a:lnTo>
                  <a:pt x="135" y="461"/>
                </a:lnTo>
                <a:lnTo>
                  <a:pt x="103" y="442"/>
                </a:lnTo>
                <a:lnTo>
                  <a:pt x="73" y="416"/>
                </a:lnTo>
                <a:lnTo>
                  <a:pt x="47" y="387"/>
                </a:lnTo>
                <a:lnTo>
                  <a:pt x="27" y="355"/>
                </a:lnTo>
                <a:lnTo>
                  <a:pt x="11" y="319"/>
                </a:lnTo>
                <a:lnTo>
                  <a:pt x="1" y="280"/>
                </a:lnTo>
                <a:lnTo>
                  <a:pt x="0" y="243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kern="0">
              <a:solidFill>
                <a:srgbClr val="000000"/>
              </a:solidFill>
            </a:endParaRP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blackWhite">
          <a:xfrm>
            <a:off x="2289048" y="1950114"/>
            <a:ext cx="1148301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 eaLnBrk="0" hangingPunct="0">
              <a:defRPr/>
            </a:pPr>
            <a:r>
              <a:rPr lang="ru-RU" sz="2000" kern="0" dirty="0">
                <a:solidFill>
                  <a:srgbClr val="000000"/>
                </a:solidFill>
              </a:rPr>
              <a:t>Остановись</a:t>
            </a:r>
            <a:endParaRPr lang="en-US" sz="2000" kern="0" dirty="0">
              <a:solidFill>
                <a:srgbClr val="000000"/>
              </a:solidFill>
            </a:endParaRPr>
          </a:p>
        </p:txBody>
      </p:sp>
      <p:sp>
        <p:nvSpPr>
          <p:cNvPr id="30" name="Freeform 9"/>
          <p:cNvSpPr>
            <a:spLocks/>
          </p:cNvSpPr>
          <p:nvPr/>
        </p:nvSpPr>
        <p:spPr bwMode="blackWhite">
          <a:xfrm>
            <a:off x="2217738" y="3067050"/>
            <a:ext cx="1308100" cy="1157288"/>
          </a:xfrm>
          <a:custGeom>
            <a:avLst/>
            <a:gdLst>
              <a:gd name="T0" fmla="*/ 659 w 824"/>
              <a:gd name="T1" fmla="*/ 73 h 729"/>
              <a:gd name="T2" fmla="*/ 567 w 824"/>
              <a:gd name="T3" fmla="*/ 224 h 729"/>
              <a:gd name="T4" fmla="*/ 726 w 824"/>
              <a:gd name="T5" fmla="*/ 128 h 729"/>
              <a:gd name="T6" fmla="*/ 598 w 824"/>
              <a:gd name="T7" fmla="*/ 259 h 729"/>
              <a:gd name="T8" fmla="*/ 777 w 824"/>
              <a:gd name="T9" fmla="*/ 198 h 729"/>
              <a:gd name="T10" fmla="*/ 620 w 824"/>
              <a:gd name="T11" fmla="*/ 298 h 729"/>
              <a:gd name="T12" fmla="*/ 811 w 824"/>
              <a:gd name="T13" fmla="*/ 271 h 729"/>
              <a:gd name="T14" fmla="*/ 632 w 824"/>
              <a:gd name="T15" fmla="*/ 341 h 729"/>
              <a:gd name="T16" fmla="*/ 823 w 824"/>
              <a:gd name="T17" fmla="*/ 353 h 729"/>
              <a:gd name="T18" fmla="*/ 632 w 824"/>
              <a:gd name="T19" fmla="*/ 384 h 729"/>
              <a:gd name="T20" fmla="*/ 815 w 824"/>
              <a:gd name="T21" fmla="*/ 433 h 729"/>
              <a:gd name="T22" fmla="*/ 624 w 824"/>
              <a:gd name="T23" fmla="*/ 427 h 729"/>
              <a:gd name="T24" fmla="*/ 787 w 824"/>
              <a:gd name="T25" fmla="*/ 513 h 729"/>
              <a:gd name="T26" fmla="*/ 600 w 824"/>
              <a:gd name="T27" fmla="*/ 466 h 729"/>
              <a:gd name="T28" fmla="*/ 742 w 824"/>
              <a:gd name="T29" fmla="*/ 584 h 729"/>
              <a:gd name="T30" fmla="*/ 570 w 824"/>
              <a:gd name="T31" fmla="*/ 503 h 729"/>
              <a:gd name="T32" fmla="*/ 677 w 824"/>
              <a:gd name="T33" fmla="*/ 644 h 729"/>
              <a:gd name="T34" fmla="*/ 533 w 824"/>
              <a:gd name="T35" fmla="*/ 529 h 729"/>
              <a:gd name="T36" fmla="*/ 602 w 824"/>
              <a:gd name="T37" fmla="*/ 687 h 729"/>
              <a:gd name="T38" fmla="*/ 488 w 824"/>
              <a:gd name="T39" fmla="*/ 548 h 729"/>
              <a:gd name="T40" fmla="*/ 515 w 824"/>
              <a:gd name="T41" fmla="*/ 715 h 729"/>
              <a:gd name="T42" fmla="*/ 441 w 824"/>
              <a:gd name="T43" fmla="*/ 560 h 729"/>
              <a:gd name="T44" fmla="*/ 425 w 824"/>
              <a:gd name="T45" fmla="*/ 728 h 729"/>
              <a:gd name="T46" fmla="*/ 389 w 824"/>
              <a:gd name="T47" fmla="*/ 560 h 729"/>
              <a:gd name="T48" fmla="*/ 332 w 824"/>
              <a:gd name="T49" fmla="*/ 719 h 729"/>
              <a:gd name="T50" fmla="*/ 342 w 824"/>
              <a:gd name="T51" fmla="*/ 550 h 729"/>
              <a:gd name="T52" fmla="*/ 246 w 824"/>
              <a:gd name="T53" fmla="*/ 697 h 729"/>
              <a:gd name="T54" fmla="*/ 297 w 824"/>
              <a:gd name="T55" fmla="*/ 531 h 729"/>
              <a:gd name="T56" fmla="*/ 165 w 824"/>
              <a:gd name="T57" fmla="*/ 656 h 729"/>
              <a:gd name="T58" fmla="*/ 257 w 824"/>
              <a:gd name="T59" fmla="*/ 505 h 729"/>
              <a:gd name="T60" fmla="*/ 98 w 824"/>
              <a:gd name="T61" fmla="*/ 601 h 729"/>
              <a:gd name="T62" fmla="*/ 226 w 824"/>
              <a:gd name="T63" fmla="*/ 470 h 729"/>
              <a:gd name="T64" fmla="*/ 47 w 824"/>
              <a:gd name="T65" fmla="*/ 531 h 729"/>
              <a:gd name="T66" fmla="*/ 204 w 824"/>
              <a:gd name="T67" fmla="*/ 431 h 729"/>
              <a:gd name="T68" fmla="*/ 13 w 824"/>
              <a:gd name="T69" fmla="*/ 458 h 729"/>
              <a:gd name="T70" fmla="*/ 192 w 824"/>
              <a:gd name="T71" fmla="*/ 388 h 729"/>
              <a:gd name="T72" fmla="*/ 0 w 824"/>
              <a:gd name="T73" fmla="*/ 374 h 729"/>
              <a:gd name="T74" fmla="*/ 192 w 824"/>
              <a:gd name="T75" fmla="*/ 345 h 729"/>
              <a:gd name="T76" fmla="*/ 7 w 824"/>
              <a:gd name="T77" fmla="*/ 296 h 729"/>
              <a:gd name="T78" fmla="*/ 202 w 824"/>
              <a:gd name="T79" fmla="*/ 302 h 729"/>
              <a:gd name="T80" fmla="*/ 37 w 824"/>
              <a:gd name="T81" fmla="*/ 216 h 729"/>
              <a:gd name="T82" fmla="*/ 224 w 824"/>
              <a:gd name="T83" fmla="*/ 261 h 729"/>
              <a:gd name="T84" fmla="*/ 84 w 824"/>
              <a:gd name="T85" fmla="*/ 145 h 729"/>
              <a:gd name="T86" fmla="*/ 255 w 824"/>
              <a:gd name="T87" fmla="*/ 226 h 729"/>
              <a:gd name="T88" fmla="*/ 145 w 824"/>
              <a:gd name="T89" fmla="*/ 85 h 729"/>
              <a:gd name="T90" fmla="*/ 293 w 824"/>
              <a:gd name="T91" fmla="*/ 200 h 729"/>
              <a:gd name="T92" fmla="*/ 224 w 824"/>
              <a:gd name="T93" fmla="*/ 40 h 729"/>
              <a:gd name="T94" fmla="*/ 336 w 824"/>
              <a:gd name="T95" fmla="*/ 182 h 729"/>
              <a:gd name="T96" fmla="*/ 311 w 824"/>
              <a:gd name="T97" fmla="*/ 12 h 729"/>
              <a:gd name="T98" fmla="*/ 385 w 824"/>
              <a:gd name="T99" fmla="*/ 169 h 729"/>
              <a:gd name="T100" fmla="*/ 401 w 824"/>
              <a:gd name="T101" fmla="*/ 0 h 729"/>
              <a:gd name="T102" fmla="*/ 435 w 824"/>
              <a:gd name="T103" fmla="*/ 169 h 729"/>
              <a:gd name="T104" fmla="*/ 494 w 824"/>
              <a:gd name="T105" fmla="*/ 6 h 729"/>
              <a:gd name="T106" fmla="*/ 484 w 824"/>
              <a:gd name="T107" fmla="*/ 179 h 729"/>
              <a:gd name="T108" fmla="*/ 580 w 824"/>
              <a:gd name="T109" fmla="*/ 32 h 729"/>
              <a:gd name="T110" fmla="*/ 527 w 824"/>
              <a:gd name="T111" fmla="*/ 198 h 729"/>
              <a:gd name="T112" fmla="*/ 659 w 824"/>
              <a:gd name="T113" fmla="*/ 73 h 729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24"/>
              <a:gd name="T172" fmla="*/ 0 h 729"/>
              <a:gd name="T173" fmla="*/ 824 w 824"/>
              <a:gd name="T174" fmla="*/ 729 h 729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24" h="729">
                <a:moveTo>
                  <a:pt x="659" y="73"/>
                </a:moveTo>
                <a:lnTo>
                  <a:pt x="567" y="224"/>
                </a:lnTo>
                <a:lnTo>
                  <a:pt x="726" y="128"/>
                </a:lnTo>
                <a:lnTo>
                  <a:pt x="598" y="259"/>
                </a:lnTo>
                <a:lnTo>
                  <a:pt x="777" y="198"/>
                </a:lnTo>
                <a:lnTo>
                  <a:pt x="620" y="298"/>
                </a:lnTo>
                <a:lnTo>
                  <a:pt x="811" y="271"/>
                </a:lnTo>
                <a:lnTo>
                  <a:pt x="632" y="341"/>
                </a:lnTo>
                <a:lnTo>
                  <a:pt x="823" y="353"/>
                </a:lnTo>
                <a:lnTo>
                  <a:pt x="632" y="384"/>
                </a:lnTo>
                <a:lnTo>
                  <a:pt x="815" y="433"/>
                </a:lnTo>
                <a:lnTo>
                  <a:pt x="624" y="427"/>
                </a:lnTo>
                <a:lnTo>
                  <a:pt x="787" y="513"/>
                </a:lnTo>
                <a:lnTo>
                  <a:pt x="600" y="466"/>
                </a:lnTo>
                <a:lnTo>
                  <a:pt x="742" y="584"/>
                </a:lnTo>
                <a:lnTo>
                  <a:pt x="570" y="503"/>
                </a:lnTo>
                <a:lnTo>
                  <a:pt x="677" y="644"/>
                </a:lnTo>
                <a:lnTo>
                  <a:pt x="533" y="529"/>
                </a:lnTo>
                <a:lnTo>
                  <a:pt x="602" y="687"/>
                </a:lnTo>
                <a:lnTo>
                  <a:pt x="488" y="548"/>
                </a:lnTo>
                <a:lnTo>
                  <a:pt x="515" y="715"/>
                </a:lnTo>
                <a:lnTo>
                  <a:pt x="441" y="560"/>
                </a:lnTo>
                <a:lnTo>
                  <a:pt x="425" y="728"/>
                </a:lnTo>
                <a:lnTo>
                  <a:pt x="389" y="560"/>
                </a:lnTo>
                <a:lnTo>
                  <a:pt x="332" y="719"/>
                </a:lnTo>
                <a:lnTo>
                  <a:pt x="342" y="550"/>
                </a:lnTo>
                <a:lnTo>
                  <a:pt x="246" y="697"/>
                </a:lnTo>
                <a:lnTo>
                  <a:pt x="297" y="531"/>
                </a:lnTo>
                <a:lnTo>
                  <a:pt x="165" y="656"/>
                </a:lnTo>
                <a:lnTo>
                  <a:pt x="257" y="505"/>
                </a:lnTo>
                <a:lnTo>
                  <a:pt x="98" y="601"/>
                </a:lnTo>
                <a:lnTo>
                  <a:pt x="226" y="470"/>
                </a:lnTo>
                <a:lnTo>
                  <a:pt x="47" y="531"/>
                </a:lnTo>
                <a:lnTo>
                  <a:pt x="204" y="431"/>
                </a:lnTo>
                <a:lnTo>
                  <a:pt x="13" y="458"/>
                </a:lnTo>
                <a:lnTo>
                  <a:pt x="192" y="388"/>
                </a:lnTo>
                <a:lnTo>
                  <a:pt x="0" y="374"/>
                </a:lnTo>
                <a:lnTo>
                  <a:pt x="192" y="345"/>
                </a:lnTo>
                <a:lnTo>
                  <a:pt x="7" y="296"/>
                </a:lnTo>
                <a:lnTo>
                  <a:pt x="202" y="302"/>
                </a:lnTo>
                <a:lnTo>
                  <a:pt x="37" y="216"/>
                </a:lnTo>
                <a:lnTo>
                  <a:pt x="224" y="261"/>
                </a:lnTo>
                <a:lnTo>
                  <a:pt x="84" y="145"/>
                </a:lnTo>
                <a:lnTo>
                  <a:pt x="255" y="226"/>
                </a:lnTo>
                <a:lnTo>
                  <a:pt x="145" y="85"/>
                </a:lnTo>
                <a:lnTo>
                  <a:pt x="293" y="200"/>
                </a:lnTo>
                <a:lnTo>
                  <a:pt x="224" y="40"/>
                </a:lnTo>
                <a:lnTo>
                  <a:pt x="336" y="182"/>
                </a:lnTo>
                <a:lnTo>
                  <a:pt x="311" y="12"/>
                </a:lnTo>
                <a:lnTo>
                  <a:pt x="385" y="169"/>
                </a:lnTo>
                <a:lnTo>
                  <a:pt x="401" y="0"/>
                </a:lnTo>
                <a:lnTo>
                  <a:pt x="435" y="169"/>
                </a:lnTo>
                <a:lnTo>
                  <a:pt x="494" y="6"/>
                </a:lnTo>
                <a:lnTo>
                  <a:pt x="484" y="179"/>
                </a:lnTo>
                <a:lnTo>
                  <a:pt x="580" y="32"/>
                </a:lnTo>
                <a:lnTo>
                  <a:pt x="527" y="198"/>
                </a:lnTo>
                <a:lnTo>
                  <a:pt x="659" y="73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FF2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kern="0">
              <a:solidFill>
                <a:srgbClr val="000000"/>
              </a:solidFill>
            </a:endParaRPr>
          </a:p>
        </p:txBody>
      </p:sp>
      <p:sp>
        <p:nvSpPr>
          <p:cNvPr id="32" name="AutoShape 11"/>
          <p:cNvSpPr>
            <a:spLocks noChangeArrowheads="1"/>
          </p:cNvSpPr>
          <p:nvPr/>
        </p:nvSpPr>
        <p:spPr bwMode="auto">
          <a:xfrm>
            <a:off x="3810000" y="4495800"/>
            <a:ext cx="914400" cy="6858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rgbClr val="000000"/>
              </a:solidFill>
            </a:endParaRPr>
          </a:p>
        </p:txBody>
      </p:sp>
      <p:sp>
        <p:nvSpPr>
          <p:cNvPr id="13" name="Rectangle 31">
            <a:extLst>
              <a:ext uri="{FF2B5EF4-FFF2-40B4-BE49-F238E27FC236}">
                <a16:creationId xmlns:a16="http://schemas.microsoft.com/office/drawing/2014/main" xmlns="" id="{F22E5333-7E2D-476C-946D-2FF29CE3251F}"/>
              </a:ext>
            </a:extLst>
          </p:cNvPr>
          <p:cNvSpPr>
            <a:spLocks noChangeArrowheads="1"/>
          </p:cNvSpPr>
          <p:nvPr/>
        </p:nvSpPr>
        <p:spPr>
          <a:xfrm>
            <a:off x="2377536" y="3429000"/>
            <a:ext cx="966280" cy="58480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 rtl="0" eaLnBrk="0" hangingPunct="0"/>
            <a:r>
              <a:rPr lang="ru-RU" sz="1600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Palatino Linotype"/>
              </a:rPr>
              <a:t>ПО</a:t>
            </a:r>
            <a:r>
              <a:rPr lang="ru-RU" sz="1600" b="0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Palatino Linotype"/>
              </a:rPr>
              <a:t>ДУ-МАЙ</a:t>
            </a:r>
          </a:p>
        </p:txBody>
      </p:sp>
    </p:spTree>
    <p:extLst>
      <p:ext uri="{BB962C8B-B14F-4D97-AF65-F5344CB8AC3E}">
        <p14:creationId xmlns:p14="http://schemas.microsoft.com/office/powerpoint/2010/main" val="2893712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4" name="Rectangle 4"/>
          <p:cNvSpPr>
            <a:spLocks noGrp="1" noChangeArrowheads="1"/>
          </p:cNvSpPr>
          <p:nvPr>
            <p:ph type="title"/>
          </p:nvPr>
        </p:nvSpPr>
        <p:spPr>
          <a:xfrm>
            <a:off x="249300" y="-97168"/>
            <a:ext cx="10972800" cy="1143000"/>
          </a:xfrm>
          <a:noFill/>
          <a:ln/>
        </p:spPr>
        <p:txBody>
          <a:bodyPr>
            <a:normAutofit/>
          </a:bodyPr>
          <a:lstStyle/>
          <a:p>
            <a:r>
              <a:rPr lang="ru-RU" sz="2800" dirty="0"/>
              <a:t>Этап «ДЕЙСТВУЙ» </a:t>
            </a:r>
            <a:endParaRPr lang="en-US" sz="2800" dirty="0"/>
          </a:p>
        </p:txBody>
      </p:sp>
      <p:sp>
        <p:nvSpPr>
          <p:cNvPr id="266248" name="Rectangle 8"/>
          <p:cNvSpPr>
            <a:spLocks noGrp="1" noChangeArrowheads="1"/>
          </p:cNvSpPr>
          <p:nvPr>
            <p:ph idx="1"/>
          </p:nvPr>
        </p:nvSpPr>
        <p:spPr>
          <a:xfrm>
            <a:off x="404003" y="1422818"/>
            <a:ext cx="8222776" cy="4710831"/>
          </a:xfrm>
          <a:noFill/>
          <a:ln/>
        </p:spPr>
        <p:txBody>
          <a:bodyPr>
            <a:normAutofit/>
          </a:bodyPr>
          <a:lstStyle/>
          <a:p>
            <a:r>
              <a:rPr lang="ru-RU" sz="2000" dirty="0">
                <a:latin typeface="Century Gothic" panose="020B0502020202020204" pitchFamily="34" charset="0"/>
              </a:rPr>
              <a:t>Подтвердите осведомлённость команды о способах безопасного выполнения задачи</a:t>
            </a:r>
          </a:p>
          <a:p>
            <a:r>
              <a:rPr lang="ru-RU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Согласуйте внутри команды требования безопасности по конкретным этапам предстоящей работы</a:t>
            </a:r>
          </a:p>
          <a:p>
            <a:r>
              <a:rPr lang="ru-RU" sz="2000" dirty="0">
                <a:latin typeface="Century Gothic" panose="020B0502020202020204" pitchFamily="34" charset="0"/>
              </a:rPr>
              <a:t>Примите все необходимые меры безопасности</a:t>
            </a:r>
          </a:p>
          <a:p>
            <a:r>
              <a:rPr lang="ru-RU" sz="2000" dirty="0">
                <a:latin typeface="Century Gothic" panose="020B0502020202020204" pitchFamily="34" charset="0"/>
              </a:rPr>
              <a:t>Лидер рабочей группы QRP отвечает за соблюдение мер безопасности по всем рискам, выявленным в ходе проведения QRP до тех пор, пока задача не будет полностью выполнена!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02266C1D-4702-4E38-90DE-F8609AD39E86}"/>
              </a:ext>
            </a:extLst>
          </p:cNvPr>
          <p:cNvSpPr>
            <a:spLocks noChangeArrowheads="1"/>
          </p:cNvSpPr>
          <p:nvPr/>
        </p:nvSpPr>
        <p:spPr>
          <a:xfrm>
            <a:off x="1091770" y="4791308"/>
            <a:ext cx="10226469" cy="835025"/>
          </a:xfrm>
          <a:prstGeom prst="rect">
            <a:avLst/>
          </a:prstGeom>
          <a:solidFill>
            <a:srgbClr val="33CC33"/>
          </a:solidFill>
          <a:ln w="50800">
            <a:solidFill>
              <a:srgbClr val="FFFF00"/>
            </a:solidFill>
            <a:miter lim="800000"/>
          </a:ln>
          <a:effectLst>
            <a:outerShdw dist="107763" dir="2700000" algn="ctr" rotWithShape="0">
              <a:schemeClr val="hlink">
                <a:alpha val="50000"/>
              </a:schemeClr>
            </a:outerShdw>
          </a:effectLst>
        </p:spPr>
        <p:txBody>
          <a:bodyPr wrap="none" anchor="ctr"/>
          <a:lstStyle/>
          <a:p>
            <a:pPr algn="ctr" rtl="0" eaLnBrk="0" hangingPunct="0"/>
            <a:r>
              <a:rPr lang="ru-RU" sz="2400" b="1" i="0" u="none" strike="noStrike" dirty="0">
                <a:solidFill>
                  <a:srgbClr val="FFFF00"/>
                </a:solidFill>
                <a:effectLst/>
                <a:highlight>
                  <a:srgbClr val="000000">
                    <a:alpha val="0"/>
                  </a:srgbClr>
                </a:highlight>
                <a:latin typeface="Palatino Linotype"/>
                <a:cs typeface="Arial"/>
              </a:rPr>
              <a:t>ТЕПЕРЬ ЗАДАЧА МОЖЕТ </a:t>
            </a:r>
          </a:p>
          <a:p>
            <a:pPr algn="ctr" rtl="0" eaLnBrk="0" hangingPunct="0"/>
            <a:r>
              <a:rPr lang="ru-RU" sz="2400" b="1" i="0" u="none" strike="noStrike" dirty="0">
                <a:solidFill>
                  <a:srgbClr val="FFFF00"/>
                </a:solidFill>
                <a:effectLst/>
                <a:highlight>
                  <a:srgbClr val="000000">
                    <a:alpha val="0"/>
                  </a:srgbClr>
                </a:highlight>
                <a:latin typeface="Palatino Linotype"/>
                <a:cs typeface="Arial"/>
              </a:rPr>
              <a:t>ВЫПОЛНЯТЬСЯ БЕЗОПАСНО</a:t>
            </a:r>
          </a:p>
        </p:txBody>
      </p:sp>
      <p:sp>
        <p:nvSpPr>
          <p:cNvPr id="9" name="Freeform 25">
            <a:extLst>
              <a:ext uri="{FF2B5EF4-FFF2-40B4-BE49-F238E27FC236}">
                <a16:creationId xmlns:a16="http://schemas.microsoft.com/office/drawing/2014/main" xmlns="" id="{35885975-CF0E-4A33-A7A1-7FF074B47DEA}"/>
              </a:ext>
            </a:extLst>
          </p:cNvPr>
          <p:cNvSpPr/>
          <p:nvPr/>
        </p:nvSpPr>
        <p:spPr>
          <a:xfrm>
            <a:off x="9423214" y="1738635"/>
            <a:ext cx="2011679" cy="2049495"/>
          </a:xfrm>
          <a:custGeom>
            <a:avLst/>
            <a:gdLst/>
            <a:ahLst/>
            <a:cxnLst>
              <a:cxn ang="0">
                <a:pos x="0" y="243"/>
              </a:cxn>
              <a:cxn ang="0">
                <a:pos x="3" y="205"/>
              </a:cxn>
              <a:cxn ang="0">
                <a:pos x="13" y="166"/>
              </a:cxn>
              <a:cxn ang="0">
                <a:pos x="26" y="132"/>
              </a:cxn>
              <a:cxn ang="0">
                <a:pos x="47" y="98"/>
              </a:cxn>
              <a:cxn ang="0">
                <a:pos x="73" y="71"/>
              </a:cxn>
              <a:cxn ang="0">
                <a:pos x="103" y="45"/>
              </a:cxn>
              <a:cxn ang="0">
                <a:pos x="135" y="25"/>
              </a:cxn>
              <a:cxn ang="0">
                <a:pos x="171" y="10"/>
              </a:cxn>
              <a:cxn ang="0">
                <a:pos x="209" y="1"/>
              </a:cxn>
              <a:cxn ang="0">
                <a:pos x="248" y="0"/>
              </a:cxn>
              <a:cxn ang="0">
                <a:pos x="288" y="1"/>
              </a:cxn>
              <a:cxn ang="0">
                <a:pos x="327" y="10"/>
              </a:cxn>
              <a:cxn ang="0">
                <a:pos x="363" y="25"/>
              </a:cxn>
              <a:cxn ang="0">
                <a:pos x="396" y="45"/>
              </a:cxn>
              <a:cxn ang="0">
                <a:pos x="427" y="71"/>
              </a:cxn>
              <a:cxn ang="0">
                <a:pos x="451" y="98"/>
              </a:cxn>
              <a:cxn ang="0">
                <a:pos x="471" y="132"/>
              </a:cxn>
              <a:cxn ang="0">
                <a:pos x="487" y="166"/>
              </a:cxn>
              <a:cxn ang="0">
                <a:pos x="497" y="205"/>
              </a:cxn>
              <a:cxn ang="0">
                <a:pos x="501" y="243"/>
              </a:cxn>
              <a:cxn ang="0">
                <a:pos x="497" y="282"/>
              </a:cxn>
              <a:cxn ang="0">
                <a:pos x="487" y="317"/>
              </a:cxn>
              <a:cxn ang="0">
                <a:pos x="471" y="353"/>
              </a:cxn>
              <a:cxn ang="0">
                <a:pos x="451" y="385"/>
              </a:cxn>
              <a:cxn ang="0">
                <a:pos x="427" y="416"/>
              </a:cxn>
              <a:cxn ang="0">
                <a:pos x="396" y="442"/>
              </a:cxn>
              <a:cxn ang="0">
                <a:pos x="363" y="462"/>
              </a:cxn>
              <a:cxn ang="0">
                <a:pos x="327" y="476"/>
              </a:cxn>
              <a:cxn ang="0">
                <a:pos x="288" y="484"/>
              </a:cxn>
              <a:cxn ang="0">
                <a:pos x="248" y="488"/>
              </a:cxn>
              <a:cxn ang="0">
                <a:pos x="209" y="484"/>
              </a:cxn>
              <a:cxn ang="0">
                <a:pos x="171" y="476"/>
              </a:cxn>
              <a:cxn ang="0">
                <a:pos x="135" y="462"/>
              </a:cxn>
              <a:cxn ang="0">
                <a:pos x="103" y="442"/>
              </a:cxn>
              <a:cxn ang="0">
                <a:pos x="73" y="416"/>
              </a:cxn>
              <a:cxn ang="0">
                <a:pos x="47" y="385"/>
              </a:cxn>
              <a:cxn ang="0">
                <a:pos x="26" y="353"/>
              </a:cxn>
              <a:cxn ang="0">
                <a:pos x="13" y="317"/>
              </a:cxn>
              <a:cxn ang="0">
                <a:pos x="3" y="282"/>
              </a:cxn>
              <a:cxn ang="0">
                <a:pos x="0" y="243"/>
              </a:cxn>
            </a:cxnLst>
            <a:rect l="0" t="0" r="r" b="b"/>
            <a:pathLst>
              <a:path w="502" h="489">
                <a:moveTo>
                  <a:pt x="0" y="243"/>
                </a:moveTo>
                <a:lnTo>
                  <a:pt x="3" y="205"/>
                </a:lnTo>
                <a:lnTo>
                  <a:pt x="13" y="166"/>
                </a:lnTo>
                <a:lnTo>
                  <a:pt x="26" y="132"/>
                </a:lnTo>
                <a:lnTo>
                  <a:pt x="47" y="98"/>
                </a:lnTo>
                <a:lnTo>
                  <a:pt x="73" y="71"/>
                </a:lnTo>
                <a:lnTo>
                  <a:pt x="103" y="45"/>
                </a:lnTo>
                <a:lnTo>
                  <a:pt x="135" y="25"/>
                </a:lnTo>
                <a:lnTo>
                  <a:pt x="171" y="10"/>
                </a:lnTo>
                <a:lnTo>
                  <a:pt x="209" y="1"/>
                </a:lnTo>
                <a:lnTo>
                  <a:pt x="248" y="0"/>
                </a:lnTo>
                <a:lnTo>
                  <a:pt x="288" y="1"/>
                </a:lnTo>
                <a:lnTo>
                  <a:pt x="327" y="10"/>
                </a:lnTo>
                <a:lnTo>
                  <a:pt x="363" y="25"/>
                </a:lnTo>
                <a:lnTo>
                  <a:pt x="396" y="45"/>
                </a:lnTo>
                <a:lnTo>
                  <a:pt x="427" y="71"/>
                </a:lnTo>
                <a:lnTo>
                  <a:pt x="451" y="98"/>
                </a:lnTo>
                <a:lnTo>
                  <a:pt x="471" y="132"/>
                </a:lnTo>
                <a:lnTo>
                  <a:pt x="487" y="166"/>
                </a:lnTo>
                <a:lnTo>
                  <a:pt x="497" y="205"/>
                </a:lnTo>
                <a:lnTo>
                  <a:pt x="501" y="243"/>
                </a:lnTo>
                <a:lnTo>
                  <a:pt x="497" y="282"/>
                </a:lnTo>
                <a:lnTo>
                  <a:pt x="487" y="317"/>
                </a:lnTo>
                <a:lnTo>
                  <a:pt x="471" y="353"/>
                </a:lnTo>
                <a:lnTo>
                  <a:pt x="451" y="385"/>
                </a:lnTo>
                <a:lnTo>
                  <a:pt x="427" y="416"/>
                </a:lnTo>
                <a:lnTo>
                  <a:pt x="396" y="442"/>
                </a:lnTo>
                <a:lnTo>
                  <a:pt x="363" y="462"/>
                </a:lnTo>
                <a:lnTo>
                  <a:pt x="327" y="476"/>
                </a:lnTo>
                <a:lnTo>
                  <a:pt x="288" y="484"/>
                </a:lnTo>
                <a:lnTo>
                  <a:pt x="248" y="488"/>
                </a:lnTo>
                <a:lnTo>
                  <a:pt x="209" y="484"/>
                </a:lnTo>
                <a:lnTo>
                  <a:pt x="171" y="476"/>
                </a:lnTo>
                <a:lnTo>
                  <a:pt x="135" y="462"/>
                </a:lnTo>
                <a:lnTo>
                  <a:pt x="103" y="442"/>
                </a:lnTo>
                <a:lnTo>
                  <a:pt x="73" y="416"/>
                </a:lnTo>
                <a:lnTo>
                  <a:pt x="47" y="385"/>
                </a:lnTo>
                <a:lnTo>
                  <a:pt x="26" y="353"/>
                </a:lnTo>
                <a:lnTo>
                  <a:pt x="13" y="317"/>
                </a:lnTo>
                <a:lnTo>
                  <a:pt x="3" y="282"/>
                </a:lnTo>
                <a:lnTo>
                  <a:pt x="0" y="243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</a:ln>
          <a:effectLst/>
        </p:spPr>
        <p:txBody>
          <a:bodyPr/>
          <a:lstStyle/>
          <a:p>
            <a:endParaRPr lang="en-US">
              <a:solidFill>
                <a:srgbClr val="003A63"/>
              </a:solidFill>
              <a:effectLst/>
            </a:endParaRPr>
          </a:p>
        </p:txBody>
      </p:sp>
      <p:sp>
        <p:nvSpPr>
          <p:cNvPr id="10" name="Rectangle 26">
            <a:extLst>
              <a:ext uri="{FF2B5EF4-FFF2-40B4-BE49-F238E27FC236}">
                <a16:creationId xmlns:a16="http://schemas.microsoft.com/office/drawing/2014/main" xmlns="" id="{CFA8BC90-9B1F-485C-B8FD-2FF9E9B470D0}"/>
              </a:ext>
            </a:extLst>
          </p:cNvPr>
          <p:cNvSpPr>
            <a:spLocks noChangeArrowheads="1"/>
          </p:cNvSpPr>
          <p:nvPr/>
        </p:nvSpPr>
        <p:spPr>
          <a:xfrm>
            <a:off x="9423214" y="2575623"/>
            <a:ext cx="2011679" cy="4623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 rtl="0" eaLnBrk="0" hangingPunct="0"/>
            <a:r>
              <a:rPr lang="ru-RU" sz="24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Palatino Linotype"/>
              </a:rPr>
              <a:t>ДЕЙСТВУЙ</a:t>
            </a:r>
          </a:p>
        </p:txBody>
      </p:sp>
    </p:spTree>
    <p:extLst>
      <p:ext uri="{BB962C8B-B14F-4D97-AF65-F5344CB8AC3E}">
        <p14:creationId xmlns:p14="http://schemas.microsoft.com/office/powerpoint/2010/main" val="4035755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928" y="115612"/>
            <a:ext cx="10972800" cy="686645"/>
          </a:xfrm>
        </p:spPr>
        <p:txBody>
          <a:bodyPr/>
          <a:lstStyle/>
          <a:p>
            <a:pPr algn="l"/>
            <a:r>
              <a:rPr lang="ru-RU" sz="2800" dirty="0"/>
              <a:t>Форма </a:t>
            </a:r>
            <a:r>
              <a:rPr lang="en-US" sz="2800" dirty="0"/>
              <a:t>QRP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8349" y="709425"/>
            <a:ext cx="482480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ru-RU" dirty="0"/>
              <a:t>Лицевая страница: форма для заполнения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40326" y="755841"/>
            <a:ext cx="33399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ru-RU" dirty="0"/>
              <a:t>Обратная сторона</a:t>
            </a:r>
            <a:r>
              <a:rPr lang="en-US" dirty="0"/>
              <a:t>: </a:t>
            </a:r>
            <a:r>
              <a:rPr lang="ru-RU" dirty="0"/>
              <a:t>ссылки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905CDF0-E6B4-F6DC-442D-AF332E65A5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538"/>
          <a:stretch/>
        </p:blipFill>
        <p:spPr>
          <a:xfrm>
            <a:off x="1295462" y="1258988"/>
            <a:ext cx="3499564" cy="532968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257D242-7606-9C5F-F136-43668E7D59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3676" y="1168300"/>
            <a:ext cx="4149175" cy="5286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297033"/>
      </p:ext>
    </p:extLst>
  </p:cSld>
  <p:clrMapOvr>
    <a:masterClrMapping/>
  </p:clrMapOvr>
</p:sld>
</file>

<file path=ppt/theme/theme1.xml><?xml version="1.0" encoding="utf-8"?>
<a:theme xmlns:a="http://schemas.openxmlformats.org/drawingml/2006/main" name="1 General layout 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usiness strategy presentation" id="{8652783A-F43B-4C47-8F3C-48F967BE0382}" vid="{232EED29-0899-40B2-8969-E379F11A5395}"/>
    </a:ext>
  </a:extLst>
</a:theme>
</file>

<file path=ppt/theme/theme10.xml><?xml version="1.0" encoding="utf-8"?>
<a:theme xmlns:a="http://schemas.openxmlformats.org/drawingml/2006/main" name="EHS Pillar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usiness strategy presentation" id="{8652783A-F43B-4C47-8F3C-48F967BE0382}" vid="{232EED29-0899-40B2-8969-E379F11A5395}"/>
    </a:ext>
  </a:extLst>
</a:theme>
</file>

<file path=ppt/theme/theme11.xml><?xml version="1.0" encoding="utf-8"?>
<a:theme xmlns:a="http://schemas.openxmlformats.org/drawingml/2006/main" name="FI Pillar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usiness strategy presentation" id="{8652783A-F43B-4C47-8F3C-48F967BE0382}" vid="{232EED29-0899-40B2-8969-E379F11A5395}"/>
    </a:ext>
  </a:extLst>
</a:theme>
</file>

<file path=ppt/theme/theme12.xml><?xml version="1.0" encoding="utf-8"?>
<a:theme xmlns:a="http://schemas.openxmlformats.org/drawingml/2006/main" name="Q Pillar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usiness strategy presentation" id="{8652783A-F43B-4C47-8F3C-48F967BE0382}" vid="{232EED29-0899-40B2-8969-E379F11A5395}"/>
    </a:ext>
  </a:extLst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ND Pillar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usiness strategy presentation" id="{8652783A-F43B-4C47-8F3C-48F967BE0382}" vid="{232EED29-0899-40B2-8969-E379F11A5395}"/>
    </a:ext>
  </a:extLst>
</a:theme>
</file>

<file path=ppt/theme/theme3.xml><?xml version="1.0" encoding="utf-8"?>
<a:theme xmlns:a="http://schemas.openxmlformats.org/drawingml/2006/main" name="PM Pillar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usiness strategy presentation" id="{8652783A-F43B-4C47-8F3C-48F967BE0382}" vid="{232EED29-0899-40B2-8969-E379F11A5395}"/>
    </a:ext>
  </a:extLst>
</a:theme>
</file>

<file path=ppt/theme/theme4.xml><?xml version="1.0" encoding="utf-8"?>
<a:theme xmlns:a="http://schemas.openxmlformats.org/drawingml/2006/main" name="IM Pillar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usiness strategy presentation" id="{8652783A-F43B-4C47-8F3C-48F967BE0382}" vid="{232EED29-0899-40B2-8969-E379F11A5395}"/>
    </a:ext>
  </a:extLst>
</a:theme>
</file>

<file path=ppt/theme/theme5.xml><?xml version="1.0" encoding="utf-8"?>
<a:theme xmlns:a="http://schemas.openxmlformats.org/drawingml/2006/main" name="E&amp;T Pillar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usiness strategy presentation" id="{8652783A-F43B-4C47-8F3C-48F967BE0382}" vid="{232EED29-0899-40B2-8969-E379F11A5395}"/>
    </a:ext>
  </a:extLst>
</a:theme>
</file>

<file path=ppt/theme/theme6.xml><?xml version="1.0" encoding="utf-8"?>
<a:theme xmlns:a="http://schemas.openxmlformats.org/drawingml/2006/main" name="ORG Pillar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usiness strategy presentation" id="{8652783A-F43B-4C47-8F3C-48F967BE0382}" vid="{232EED29-0899-40B2-8969-E379F11A5395}"/>
    </a:ext>
  </a:extLst>
</a:theme>
</file>

<file path=ppt/theme/theme7.xml><?xml version="1.0" encoding="utf-8"?>
<a:theme xmlns:a="http://schemas.openxmlformats.org/drawingml/2006/main" name="WPI Pillar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usiness strategy presentation" id="{8652783A-F43B-4C47-8F3C-48F967BE0382}" vid="{232EED29-0899-40B2-8969-E379F11A5395}"/>
    </a:ext>
  </a:extLst>
</a:theme>
</file>

<file path=ppt/theme/theme8.xml><?xml version="1.0" encoding="utf-8"?>
<a:theme xmlns:a="http://schemas.openxmlformats.org/drawingml/2006/main" name="SN Pillar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usiness strategy presentation" id="{8652783A-F43B-4C47-8F3C-48F967BE0382}" vid="{232EED29-0899-40B2-8969-E379F11A5395}"/>
    </a:ext>
  </a:extLst>
</a:theme>
</file>

<file path=ppt/theme/theme9.xml><?xml version="1.0" encoding="utf-8"?>
<a:theme xmlns:a="http://schemas.openxmlformats.org/drawingml/2006/main" name="AM Pillar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usiness strategy presentation" id="{8652783A-F43B-4C47-8F3C-48F967BE0382}" vid="{232EED29-0899-40B2-8969-E379F11A539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5A27584D8AFA49A6416365383C1ABD" ma:contentTypeVersion="14" ma:contentTypeDescription="Create a new document." ma:contentTypeScope="" ma:versionID="d59de0b61968f6846b8326df4506029f">
  <xsd:schema xmlns:xsd="http://www.w3.org/2001/XMLSchema" xmlns:xs="http://www.w3.org/2001/XMLSchema" xmlns:p="http://schemas.microsoft.com/office/2006/metadata/properties" xmlns:ns2="07e19a5e-1887-43ff-8ed5-679e1c8ba02e" xmlns:ns3="dca4715d-ce7a-410b-a6cb-3e994a4317e6" targetNamespace="http://schemas.microsoft.com/office/2006/metadata/properties" ma:root="true" ma:fieldsID="003c6651904d0ff9b32cc4d59f30e431" ns2:_="" ns3:_="">
    <xsd:import namespace="07e19a5e-1887-43ff-8ed5-679e1c8ba02e"/>
    <xsd:import namespace="dca4715d-ce7a-410b-a6cb-3e994a4317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e19a5e-1887-43ff-8ed5-679e1c8ba0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eb8d18b9-6880-4ead-86ff-011bb70f4a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a4715d-ce7a-410b-a6cb-3e994a4317e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2542fe5c-c09b-4021-b066-a262ea18da33}" ma:internalName="TaxCatchAll" ma:showField="CatchAllData" ma:web="dca4715d-ce7a-410b-a6cb-3e994a4317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ca4715d-ce7a-410b-a6cb-3e994a4317e6">
      <UserInfo>
        <DisplayName>Khabacheva, Marina</DisplayName>
        <AccountId>112</AccountId>
        <AccountType/>
      </UserInfo>
    </SharedWithUsers>
    <TaxCatchAll xmlns="dca4715d-ce7a-410b-a6cb-3e994a4317e6" xsi:nil="true"/>
    <lcf76f155ced4ddcb4097134ff3c332f xmlns="07e19a5e-1887-43ff-8ed5-679e1c8ba02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4220E39-F73B-46BD-8652-DD4E8AEAED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1B1BAD-3698-4960-B149-B156B00386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e19a5e-1887-43ff-8ed5-679e1c8ba02e"/>
    <ds:schemaRef ds:uri="dca4715d-ce7a-410b-a6cb-3e994a4317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7D7815-325F-4A9C-A321-3F8AD065B078}">
  <ds:schemaRefs>
    <ds:schemaRef ds:uri="http://purl.org/dc/dcmitype/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07e19a5e-1887-43ff-8ed5-679e1c8ba02e"/>
    <ds:schemaRef ds:uri="http://schemas.microsoft.com/office/infopath/2007/PartnerControls"/>
    <ds:schemaRef ds:uri="http://schemas.openxmlformats.org/package/2006/metadata/core-properties"/>
    <ds:schemaRef ds:uri="dca4715d-ce7a-410b-a6cb-3e994a4317e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5574</TotalTime>
  <Words>470</Words>
  <Application>Microsoft Office PowerPoint</Application>
  <PresentationFormat>Произвольный</PresentationFormat>
  <Paragraphs>106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12</vt:i4>
      </vt:variant>
      <vt:variant>
        <vt:lpstr>Заголовки слайдов</vt:lpstr>
      </vt:variant>
      <vt:variant>
        <vt:i4>9</vt:i4>
      </vt:variant>
    </vt:vector>
  </HeadingPairs>
  <TitlesOfParts>
    <vt:vector size="21" baseType="lpstr">
      <vt:lpstr>1 General layout </vt:lpstr>
      <vt:lpstr>FND Pillar</vt:lpstr>
      <vt:lpstr>PM Pillar</vt:lpstr>
      <vt:lpstr>IM Pillar</vt:lpstr>
      <vt:lpstr>E&amp;T Pillar</vt:lpstr>
      <vt:lpstr>ORG Pillar</vt:lpstr>
      <vt:lpstr>WPI Pillar</vt:lpstr>
      <vt:lpstr>SN Pillar</vt:lpstr>
      <vt:lpstr>AM Pillar</vt:lpstr>
      <vt:lpstr>EHS Pillar</vt:lpstr>
      <vt:lpstr>FI Pillar</vt:lpstr>
      <vt:lpstr>Q Pillar</vt:lpstr>
      <vt:lpstr> QRP     Быстрое прогнозирование риска </vt:lpstr>
      <vt:lpstr>Презентация PowerPoint</vt:lpstr>
      <vt:lpstr>Этап «ОСТАНОВИCЬ»  </vt:lpstr>
      <vt:lpstr>Этап «ПОДУМАЙ»</vt:lpstr>
      <vt:lpstr>Этап «ПОДУМАЙ» - определение потенциальных рисков и опасностей</vt:lpstr>
      <vt:lpstr>Этап «ПОДУМАЙ» - определите безопасные методы выполнения задачи</vt:lpstr>
      <vt:lpstr>Этап «ДЕЙСТВУЙ» </vt:lpstr>
      <vt:lpstr>Этап «ДЕЙСТВУЙ» </vt:lpstr>
      <vt:lpstr>Форма QRP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</dc:title>
  <dc:creator>Minara.Askarova@pmi.com</dc:creator>
  <cp:lastModifiedBy>Сидорович Мария Андреевна</cp:lastModifiedBy>
  <cp:revision>226</cp:revision>
  <dcterms:created xsi:type="dcterms:W3CDTF">2016-12-16T08:53:48Z</dcterms:created>
  <dcterms:modified xsi:type="dcterms:W3CDTF">2023-11-07T08:49:49Z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11288a72-bba4-4e22-b60c-8694f97b1474</vt:lpwstr>
  </property>
  <property fmtid="{D5CDD505-2E9C-101B-9397-08002B2CF9AE}" pid="3" name="ContentTypeId">
    <vt:lpwstr>0x010100355A27584D8AFA49A6416365383C1ABD</vt:lpwstr>
  </property>
  <property fmtid="{D5CDD505-2E9C-101B-9397-08002B2CF9AE}" pid="4" name="Order">
    <vt:r8>54600</vt:r8>
  </property>
  <property fmtid="{D5CDD505-2E9C-101B-9397-08002B2CF9AE}" pid="5" name="URL">
    <vt:lpwstr/>
  </property>
  <property fmtid="{D5CDD505-2E9C-101B-9397-08002B2CF9AE}" pid="6" name="xd_ProgID">
    <vt:lpwstr/>
  </property>
  <property fmtid="{D5CDD505-2E9C-101B-9397-08002B2CF9AE}" pid="7" name="TemplateUrl">
    <vt:lpwstr/>
  </property>
  <property fmtid="{D5CDD505-2E9C-101B-9397-08002B2CF9AE}" pid="8" name="MSIP_Label_defa4170-0d19-0005-0004-bc88714345d2_Enabled">
    <vt:lpwstr>true</vt:lpwstr>
  </property>
  <property fmtid="{D5CDD505-2E9C-101B-9397-08002B2CF9AE}" pid="9" name="MSIP_Label_defa4170-0d19-0005-0004-bc88714345d2_SetDate">
    <vt:lpwstr>2023-05-04T01:36:51Z</vt:lpwstr>
  </property>
  <property fmtid="{D5CDD505-2E9C-101B-9397-08002B2CF9AE}" pid="10" name="MSIP_Label_defa4170-0d19-0005-0004-bc88714345d2_Method">
    <vt:lpwstr>Standard</vt:lpwstr>
  </property>
  <property fmtid="{D5CDD505-2E9C-101B-9397-08002B2CF9AE}" pid="11" name="MSIP_Label_defa4170-0d19-0005-0004-bc88714345d2_Name">
    <vt:lpwstr>defa4170-0d19-0005-0004-bc88714345d2</vt:lpwstr>
  </property>
  <property fmtid="{D5CDD505-2E9C-101B-9397-08002B2CF9AE}" pid="12" name="MSIP_Label_defa4170-0d19-0005-0004-bc88714345d2_SiteId">
    <vt:lpwstr>c8e98907-dfc4-4871-8656-3d31acb4cb84</vt:lpwstr>
  </property>
  <property fmtid="{D5CDD505-2E9C-101B-9397-08002B2CF9AE}" pid="13" name="MSIP_Label_defa4170-0d19-0005-0004-bc88714345d2_ActionId">
    <vt:lpwstr>b06fdbc0-85ba-4f4d-94ac-73e301720af6</vt:lpwstr>
  </property>
  <property fmtid="{D5CDD505-2E9C-101B-9397-08002B2CF9AE}" pid="14" name="MSIP_Label_defa4170-0d19-0005-0004-bc88714345d2_ContentBits">
    <vt:lpwstr>0</vt:lpwstr>
  </property>
  <property fmtid="{D5CDD505-2E9C-101B-9397-08002B2CF9AE}" pid="15" name="MediaServiceImageTags">
    <vt:lpwstr/>
  </property>
</Properties>
</file>